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6" r:id="rId2"/>
    <p:sldId id="310" r:id="rId3"/>
    <p:sldId id="309" r:id="rId4"/>
    <p:sldId id="257" r:id="rId5"/>
    <p:sldId id="311" r:id="rId6"/>
    <p:sldId id="313" r:id="rId7"/>
    <p:sldId id="314" r:id="rId8"/>
    <p:sldId id="315" r:id="rId9"/>
    <p:sldId id="316" r:id="rId10"/>
    <p:sldId id="318" r:id="rId11"/>
    <p:sldId id="321" r:id="rId12"/>
    <p:sldId id="322" r:id="rId13"/>
    <p:sldId id="326" r:id="rId14"/>
    <p:sldId id="329" r:id="rId15"/>
    <p:sldId id="328" r:id="rId16"/>
    <p:sldId id="327" r:id="rId17"/>
    <p:sldId id="264" r:id="rId18"/>
  </p:sldIdLst>
  <p:sldSz cx="12192000" cy="6858000"/>
  <p:notesSz cx="6858000" cy="9144000"/>
  <p:embeddedFontLst>
    <p:embeddedFont>
      <p:font typeface="맑은 고딕" pitchFamily="50" charset="-127"/>
      <p:regular r:id="rId19"/>
      <p:bold r:id="rId20"/>
    </p:embeddedFont>
    <p:embeddedFont>
      <p:font typeface="Pretendard Medium" pitchFamily="2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6" orient="horz" pos="2160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지나" initials="정지나" lastIdx="1" clrIdx="0">
    <p:extLst>
      <p:ext uri="{19B8F6BF-5375-455C-9EA6-DF929625EA0E}">
        <p15:presenceInfo xmlns:p15="http://schemas.microsoft.com/office/powerpoint/2012/main" xmlns="" userId="정지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63C32"/>
    <a:srgbClr val="D9D9D9"/>
    <a:srgbClr val="252525"/>
    <a:srgbClr val="323139"/>
    <a:srgbClr val="F2F2F2"/>
    <a:srgbClr val="FD7B7B"/>
    <a:srgbClr val="DAD8DB"/>
    <a:srgbClr val="F7F7F7"/>
    <a:srgbClr val="D8231A"/>
    <a:srgbClr val="41414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85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290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3891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765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786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727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0958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609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4834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9323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1241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969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99B11-157E-4CAD-9BD3-5F1D624D13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2209800" y="66674"/>
            <a:ext cx="9915525" cy="6724651"/>
          </a:xfrm>
          <a:prstGeom prst="roundRect">
            <a:avLst>
              <a:gd name="adj" fmla="val 22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689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38BA086-51E8-4FE6-A2E4-9F090AA27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381F7BA-F038-4980-9BDD-366BB60E53F7}"/>
              </a:ext>
            </a:extLst>
          </p:cNvPr>
          <p:cNvSpPr/>
          <p:nvPr/>
        </p:nvSpPr>
        <p:spPr>
          <a:xfrm>
            <a:off x="4333460" y="1249018"/>
            <a:ext cx="1003471" cy="43599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233C10D-4DE7-4584-A6F5-8B2F49549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6931" y="1240417"/>
            <a:ext cx="2702169" cy="437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57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xmlns="" id="{0B289CB7-9E16-4D98-9052-A34F58F553A0}"/>
              </a:ext>
            </a:extLst>
          </p:cNvPr>
          <p:cNvSpPr/>
          <p:nvPr/>
        </p:nvSpPr>
        <p:spPr>
          <a:xfrm>
            <a:off x="-16479" y="5280177"/>
            <a:ext cx="2746979" cy="15175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D70FE9F-0304-4B8F-9C3F-C4E41D0A4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4654" y="276582"/>
            <a:ext cx="8208846" cy="63730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5AA1B26-70A2-4060-B023-B6E9C0A4B360}"/>
              </a:ext>
            </a:extLst>
          </p:cNvPr>
          <p:cNvSpPr txBox="1"/>
          <p:nvPr/>
        </p:nvSpPr>
        <p:spPr>
          <a:xfrm>
            <a:off x="518332" y="5434424"/>
            <a:ext cx="1747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클래스 </a:t>
            </a:r>
            <a:endParaRPr lang="en-US" altLang="ko-KR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다이어그램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931FBAF-235A-4B8D-ADD6-14F8852E0EFA}"/>
              </a:ext>
            </a:extLst>
          </p:cNvPr>
          <p:cNvSpPr txBox="1"/>
          <p:nvPr/>
        </p:nvSpPr>
        <p:spPr>
          <a:xfrm>
            <a:off x="559307" y="629904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3C3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ALL</a:t>
            </a:r>
            <a:endParaRPr lang="ko-KR" altLang="en-US" dirty="0">
              <a:solidFill>
                <a:srgbClr val="E63C3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74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xmlns="" id="{0B289CB7-9E16-4D98-9052-A34F58F553A0}"/>
              </a:ext>
            </a:extLst>
          </p:cNvPr>
          <p:cNvSpPr/>
          <p:nvPr/>
        </p:nvSpPr>
        <p:spPr>
          <a:xfrm>
            <a:off x="-16479" y="5280177"/>
            <a:ext cx="2746979" cy="15175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5AA1B26-70A2-4060-B023-B6E9C0A4B360}"/>
              </a:ext>
            </a:extLst>
          </p:cNvPr>
          <p:cNvSpPr txBox="1"/>
          <p:nvPr/>
        </p:nvSpPr>
        <p:spPr>
          <a:xfrm>
            <a:off x="518332" y="5434424"/>
            <a:ext cx="1747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클래스 </a:t>
            </a:r>
            <a:endParaRPr lang="en-US" altLang="ko-KR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다이어그램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931FBAF-235A-4B8D-ADD6-14F8852E0EFA}"/>
              </a:ext>
            </a:extLst>
          </p:cNvPr>
          <p:cNvSpPr txBox="1"/>
          <p:nvPr/>
        </p:nvSpPr>
        <p:spPr>
          <a:xfrm>
            <a:off x="541377" y="629904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3C3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USER</a:t>
            </a:r>
            <a:endParaRPr lang="ko-KR" altLang="en-US" dirty="0">
              <a:solidFill>
                <a:srgbClr val="E63C3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47D429E-A93B-4DD5-A286-9248F30F6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21589" y="164112"/>
            <a:ext cx="9052079" cy="63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836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>
            <a:extLst>
              <a:ext uri="{FF2B5EF4-FFF2-40B4-BE49-F238E27FC236}">
                <a16:creationId xmlns:a16="http://schemas.microsoft.com/office/drawing/2014/main" xmlns="" id="{0B289CB7-9E16-4D98-9052-A34F58F553A0}"/>
              </a:ext>
            </a:extLst>
          </p:cNvPr>
          <p:cNvSpPr/>
          <p:nvPr/>
        </p:nvSpPr>
        <p:spPr>
          <a:xfrm>
            <a:off x="-16479" y="5280177"/>
            <a:ext cx="2746979" cy="15175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5AA1B26-70A2-4060-B023-B6E9C0A4B360}"/>
              </a:ext>
            </a:extLst>
          </p:cNvPr>
          <p:cNvSpPr txBox="1"/>
          <p:nvPr/>
        </p:nvSpPr>
        <p:spPr>
          <a:xfrm>
            <a:off x="518332" y="5434424"/>
            <a:ext cx="1747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클래스 </a:t>
            </a:r>
            <a:endParaRPr lang="en-US" altLang="ko-KR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다이어그램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931FBAF-235A-4B8D-ADD6-14F8852E0EFA}"/>
              </a:ext>
            </a:extLst>
          </p:cNvPr>
          <p:cNvSpPr txBox="1"/>
          <p:nvPr/>
        </p:nvSpPr>
        <p:spPr>
          <a:xfrm>
            <a:off x="541377" y="6308009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3C3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MOVIE</a:t>
            </a:r>
            <a:endParaRPr lang="ko-KR" altLang="en-US" dirty="0">
              <a:solidFill>
                <a:srgbClr val="E63C3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1E48B7B-1278-49E7-8837-D20E83796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28813" y="198091"/>
            <a:ext cx="7316146" cy="63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93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146604" y="1488135"/>
            <a:ext cx="39549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장점 </a:t>
            </a:r>
            <a:r>
              <a:rPr lang="en-US" altLang="ko-KR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장점 </a:t>
            </a:r>
            <a:r>
              <a:rPr lang="en-US" altLang="ko-KR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2</a:t>
            </a:r>
            <a:r>
              <a:rPr lang="ko-KR" altLang="en-US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</a:t>
            </a:r>
            <a:endParaRPr lang="en-US" altLang="ko-KR" dirty="0" smtClean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err="1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넷플릭스에는</a:t>
            </a:r>
            <a:r>
              <a:rPr lang="ko-KR" altLang="en-US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없는 사용자 </a:t>
            </a:r>
            <a:r>
              <a:rPr lang="ko-KR" altLang="en-US" dirty="0" err="1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별점</a:t>
            </a:r>
            <a:r>
              <a:rPr lang="ko-KR" altLang="en-US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기능 추가</a:t>
            </a:r>
            <a:endParaRPr lang="en-US" altLang="ko-KR" dirty="0" smtClean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2751023" y="701823"/>
            <a:ext cx="2476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다섯플릭스</a:t>
            </a:r>
            <a:r>
              <a:rPr lang="ko-KR" altLang="en-US" sz="28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장점</a:t>
            </a:r>
            <a:endParaRPr lang="ko-KR" altLang="en-US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93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146604" y="1488135"/>
            <a:ext cx="39549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장점 </a:t>
            </a:r>
            <a:r>
              <a:rPr lang="en-US" altLang="ko-KR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장점 </a:t>
            </a:r>
            <a:r>
              <a:rPr lang="en-US" altLang="ko-KR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2</a:t>
            </a:r>
            <a:r>
              <a:rPr lang="ko-KR" altLang="en-US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</a:t>
            </a:r>
            <a:endParaRPr lang="en-US" altLang="ko-KR" dirty="0" smtClean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err="1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넷플릭스에는</a:t>
            </a:r>
            <a:r>
              <a:rPr lang="ko-KR" altLang="en-US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없는 사용자 </a:t>
            </a:r>
            <a:r>
              <a:rPr lang="ko-KR" altLang="en-US" dirty="0" err="1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별점</a:t>
            </a:r>
            <a:r>
              <a:rPr lang="ko-KR" altLang="en-US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기능 추가</a:t>
            </a:r>
            <a:endParaRPr lang="en-US" altLang="ko-KR" dirty="0" smtClean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2751023" y="701823"/>
            <a:ext cx="2476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다섯플릭스</a:t>
            </a:r>
            <a:r>
              <a:rPr lang="ko-KR" altLang="en-US" sz="2800" dirty="0" smtClean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단점</a:t>
            </a:r>
            <a:endParaRPr lang="ko-KR" altLang="en-US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93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grpSp>
        <p:nvGrpSpPr>
          <p:cNvPr id="2" name="그룹 31"/>
          <p:cNvGrpSpPr/>
          <p:nvPr/>
        </p:nvGrpSpPr>
        <p:grpSpPr>
          <a:xfrm>
            <a:off x="3200401" y="627523"/>
            <a:ext cx="8193739" cy="1559858"/>
            <a:chOff x="3200401" y="833718"/>
            <a:chExt cx="8193739" cy="155985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765161" y="833718"/>
              <a:ext cx="7628979" cy="15598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0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3200401" y="1013012"/>
              <a:ext cx="1147482" cy="11474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5781" y="1066801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최병</a:t>
              </a:r>
              <a:r>
                <a:rPr lang="ko-KR" altLang="en-US" sz="2000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철</a:t>
              </a:r>
              <a:endParaRPr lang="ko-KR" altLang="en-US" sz="20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25781" y="1559859"/>
              <a:ext cx="1194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후기입니</a:t>
              </a:r>
              <a:r>
                <a:rPr lang="ko-KR" altLang="en-US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다</a:t>
              </a:r>
              <a:endParaRPr lang="ko-KR" altLang="en-US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grpSp>
        <p:nvGrpSpPr>
          <p:cNvPr id="5" name="그룹 32"/>
          <p:cNvGrpSpPr/>
          <p:nvPr/>
        </p:nvGrpSpPr>
        <p:grpSpPr>
          <a:xfrm>
            <a:off x="3200401" y="2653547"/>
            <a:ext cx="8193739" cy="1559858"/>
            <a:chOff x="3200401" y="833718"/>
            <a:chExt cx="8193739" cy="1559858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3765161" y="833718"/>
              <a:ext cx="7628979" cy="15598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0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3200401" y="1013012"/>
              <a:ext cx="1147482" cy="11474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25781" y="1066801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류재욱</a:t>
              </a:r>
              <a:endParaRPr lang="ko-KR" altLang="en-US" sz="20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25781" y="1559859"/>
              <a:ext cx="1194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후기입니</a:t>
              </a:r>
              <a:r>
                <a:rPr lang="ko-KR" altLang="en-US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다</a:t>
              </a:r>
              <a:endParaRPr lang="ko-KR" altLang="en-US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grpSp>
        <p:nvGrpSpPr>
          <p:cNvPr id="6" name="그룹 37"/>
          <p:cNvGrpSpPr/>
          <p:nvPr/>
        </p:nvGrpSpPr>
        <p:grpSpPr>
          <a:xfrm>
            <a:off x="3200401" y="4679571"/>
            <a:ext cx="8193739" cy="1559858"/>
            <a:chOff x="3200401" y="833718"/>
            <a:chExt cx="8193739" cy="1559858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765161" y="833718"/>
              <a:ext cx="7628979" cy="15598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0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/>
            <p:cNvSpPr/>
            <p:nvPr/>
          </p:nvSpPr>
          <p:spPr>
            <a:xfrm>
              <a:off x="3200401" y="1013012"/>
              <a:ext cx="1147482" cy="11474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25781" y="1066801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조인혜</a:t>
              </a:r>
              <a:endParaRPr lang="ko-KR" altLang="en-US" sz="20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25781" y="1559859"/>
              <a:ext cx="1194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후기입니</a:t>
              </a:r>
              <a:r>
                <a:rPr lang="ko-KR" altLang="en-US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다</a:t>
              </a:r>
              <a:endParaRPr lang="ko-KR" altLang="en-US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sp>
        <p:nvSpPr>
          <p:cNvPr id="43" name="자유형 42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93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grpSp>
        <p:nvGrpSpPr>
          <p:cNvPr id="2" name="그룹 31"/>
          <p:cNvGrpSpPr/>
          <p:nvPr/>
        </p:nvGrpSpPr>
        <p:grpSpPr>
          <a:xfrm>
            <a:off x="3200401" y="833718"/>
            <a:ext cx="8193739" cy="1559858"/>
            <a:chOff x="3200401" y="833718"/>
            <a:chExt cx="8193739" cy="155985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765161" y="833718"/>
              <a:ext cx="7628979" cy="15598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0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3200401" y="1013012"/>
              <a:ext cx="1147482" cy="11474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5781" y="1066801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김유빈</a:t>
              </a:r>
              <a:endParaRPr lang="ko-KR" altLang="en-US" sz="20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25781" y="1559859"/>
              <a:ext cx="1194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후기입니</a:t>
              </a:r>
              <a:r>
                <a:rPr lang="ko-KR" altLang="en-US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다</a:t>
              </a:r>
              <a:endParaRPr lang="ko-KR" altLang="en-US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grpSp>
        <p:nvGrpSpPr>
          <p:cNvPr id="5" name="그룹 32"/>
          <p:cNvGrpSpPr/>
          <p:nvPr/>
        </p:nvGrpSpPr>
        <p:grpSpPr>
          <a:xfrm>
            <a:off x="3200401" y="3541059"/>
            <a:ext cx="8193739" cy="1559858"/>
            <a:chOff x="3200401" y="833718"/>
            <a:chExt cx="8193739" cy="1559858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3765161" y="833718"/>
              <a:ext cx="7628979" cy="15598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0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3200401" y="1013012"/>
              <a:ext cx="1147482" cy="11474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25781" y="1066801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황현지</a:t>
              </a:r>
              <a:endParaRPr lang="ko-KR" altLang="en-US" sz="20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25781" y="1559859"/>
              <a:ext cx="1194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후기입니</a:t>
              </a:r>
              <a:r>
                <a:rPr lang="ko-KR" altLang="en-US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다</a:t>
              </a:r>
              <a:endParaRPr lang="ko-KR" altLang="en-US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sp>
        <p:nvSpPr>
          <p:cNvPr id="52" name="자유형 51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93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rot="19609486" flipH="1">
            <a:off x="-1568544" y="-609142"/>
            <a:ext cx="7357060" cy="7972202"/>
          </a:xfrm>
          <a:custGeom>
            <a:avLst/>
            <a:gdLst>
              <a:gd name="connsiteX0" fmla="*/ 3604352 w 7357060"/>
              <a:gd name="connsiteY0" fmla="*/ 0 h 7972202"/>
              <a:gd name="connsiteX1" fmla="*/ 7357060 w 7357060"/>
              <a:gd name="connsiteY1" fmla="*/ 5740153 h 7972202"/>
              <a:gd name="connsiteX2" fmla="*/ 3942912 w 7357060"/>
              <a:gd name="connsiteY2" fmla="*/ 7972202 h 7972202"/>
              <a:gd name="connsiteX3" fmla="*/ 2140076 w 7357060"/>
              <a:gd name="connsiteY3" fmla="*/ 7972202 h 7972202"/>
              <a:gd name="connsiteX4" fmla="*/ 0 w 7357060"/>
              <a:gd name="connsiteY4" fmla="*/ 5832126 h 7972202"/>
              <a:gd name="connsiteX5" fmla="*/ 0 w 7357060"/>
              <a:gd name="connsiteY5" fmla="*/ 2356398 h 797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57060" h="7972202">
                <a:moveTo>
                  <a:pt x="3604352" y="0"/>
                </a:moveTo>
                <a:lnTo>
                  <a:pt x="7357060" y="5740153"/>
                </a:lnTo>
                <a:lnTo>
                  <a:pt x="3942912" y="7972202"/>
                </a:lnTo>
                <a:lnTo>
                  <a:pt x="2140076" y="7972202"/>
                </a:lnTo>
                <a:cubicBezTo>
                  <a:pt x="958145" y="7972202"/>
                  <a:pt x="0" y="7014057"/>
                  <a:pt x="0" y="5832126"/>
                </a:cubicBezTo>
                <a:lnTo>
                  <a:pt x="0" y="2356398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  <a:effectLst>
            <a:outerShdw blurRad="647700" dist="38100" dir="10800000" sx="101000" sy="101000" algn="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4217761" y="2691570"/>
            <a:ext cx="37564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000" dirty="0" smtClean="0">
                <a:solidFill>
                  <a:schemeClr val="bg1"/>
                </a:solidFill>
                <a:effectLst>
                  <a:innerShdw blurRad="25400" dist="25400" dir="13500000">
                    <a:prstClr val="black">
                      <a:alpha val="50000"/>
                    </a:prstClr>
                  </a:innerShdw>
                </a:effectLst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Thank You</a:t>
            </a:r>
            <a:endParaRPr lang="en-US" altLang="ko-KR" sz="6000" dirty="0">
              <a:solidFill>
                <a:schemeClr val="bg1"/>
              </a:solidFill>
              <a:effectLst>
                <a:innerShdw blurRad="25400" dist="25400" dir="13500000">
                  <a:prstClr val="black">
                    <a:alpha val="50000"/>
                  </a:prstClr>
                </a:innerShdw>
              </a:effectLst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7" name="자유형 6"/>
          <p:cNvSpPr/>
          <p:nvPr/>
        </p:nvSpPr>
        <p:spPr>
          <a:xfrm rot="13567886" flipH="1">
            <a:off x="7650085" y="5825935"/>
            <a:ext cx="1984175" cy="2064129"/>
          </a:xfrm>
          <a:custGeom>
            <a:avLst/>
            <a:gdLst>
              <a:gd name="connsiteX0" fmla="*/ 494504 w 1984175"/>
              <a:gd name="connsiteY0" fmla="*/ 1569626 h 2064129"/>
              <a:gd name="connsiteX1" fmla="*/ 1688340 w 1984175"/>
              <a:gd name="connsiteY1" fmla="*/ 2064129 h 2064129"/>
              <a:gd name="connsiteX2" fmla="*/ 1984175 w 1984175"/>
              <a:gd name="connsiteY2" fmla="*/ 2064129 h 2064129"/>
              <a:gd name="connsiteX3" fmla="*/ 0 w 1984175"/>
              <a:gd name="connsiteY3" fmla="*/ 0 h 2064129"/>
              <a:gd name="connsiteX4" fmla="*/ 0 w 1984175"/>
              <a:gd name="connsiteY4" fmla="*/ 375789 h 2064129"/>
              <a:gd name="connsiteX5" fmla="*/ 494504 w 1984175"/>
              <a:gd name="connsiteY5" fmla="*/ 1569626 h 206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4175" h="2064129">
                <a:moveTo>
                  <a:pt x="494504" y="1569626"/>
                </a:moveTo>
                <a:cubicBezTo>
                  <a:pt x="800033" y="1875155"/>
                  <a:pt x="1222118" y="2064129"/>
                  <a:pt x="1688340" y="2064129"/>
                </a:cubicBezTo>
                <a:lnTo>
                  <a:pt x="1984175" y="2064129"/>
                </a:lnTo>
                <a:lnTo>
                  <a:pt x="0" y="0"/>
                </a:lnTo>
                <a:lnTo>
                  <a:pt x="0" y="375789"/>
                </a:lnTo>
                <a:cubicBezTo>
                  <a:pt x="0" y="842011"/>
                  <a:pt x="188974" y="1264096"/>
                  <a:pt x="494504" y="1569626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  <a:effectLst>
            <a:outerShdw blurRad="647700" dist="38100" dir="10800000" sx="101000" sy="101000" algn="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77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38BA086-51E8-4FE6-A2E4-9F090AA27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xmlns="" id="{678F0708-CB9B-41D7-99BF-3D4611808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96"/>
            <a:ext cx="12192000" cy="6832497"/>
          </a:xfrm>
          <a:prstGeom prst="rect">
            <a:avLst/>
          </a:prstGeom>
        </p:spPr>
      </p:pic>
      <p:grpSp>
        <p:nvGrpSpPr>
          <p:cNvPr id="7" name="Group 15">
            <a:extLst>
              <a:ext uri="{FF2B5EF4-FFF2-40B4-BE49-F238E27FC236}">
                <a16:creationId xmlns:a16="http://schemas.microsoft.com/office/drawing/2014/main" xmlns="" id="{892A4B74-6FCF-4C7D-B5BD-5CB5BC548994}"/>
              </a:ext>
            </a:extLst>
          </p:cNvPr>
          <p:cNvGrpSpPr/>
          <p:nvPr/>
        </p:nvGrpSpPr>
        <p:grpSpPr>
          <a:xfrm>
            <a:off x="821939" y="2059059"/>
            <a:ext cx="1139301" cy="261610"/>
            <a:chOff x="625205" y="1730226"/>
            <a:chExt cx="1139301" cy="261610"/>
          </a:xfrm>
        </p:grpSpPr>
        <p:pic>
          <p:nvPicPr>
            <p:cNvPr id="8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xmlns="" id="{0FBDC046-C396-436B-A730-1EFC4945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205" y="1730226"/>
              <a:ext cx="132033" cy="24201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3A055C6C-38B5-484E-9EE8-5F15EF34E456}"/>
                </a:ext>
              </a:extLst>
            </p:cNvPr>
            <p:cNvSpPr txBox="1"/>
            <p:nvPr/>
          </p:nvSpPr>
          <p:spPr>
            <a:xfrm>
              <a:off x="757238" y="1730226"/>
              <a:ext cx="10072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250" dirty="0">
                  <a:solidFill>
                    <a:schemeClr val="bg1"/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SERIES</a:t>
              </a:r>
              <a:endParaRPr lang="x-none" sz="1100" spc="25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2AEE139-B7DA-49D3-ABCA-5EADF21EDDF2}"/>
              </a:ext>
            </a:extLst>
          </p:cNvPr>
          <p:cNvSpPr txBox="1"/>
          <p:nvPr/>
        </p:nvSpPr>
        <p:spPr>
          <a:xfrm>
            <a:off x="713828" y="2509368"/>
            <a:ext cx="6821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pc="-40" dirty="0" err="1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넷플릭스</a:t>
            </a:r>
            <a:r>
              <a:rPr lang="ko-KR" altLang="en-US" sz="5400" b="1" spc="-40" dirty="0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</a:t>
            </a:r>
            <a:r>
              <a:rPr lang="ko-KR" altLang="en-US" sz="5400" b="1" spc="-40" dirty="0" smtClean="0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구현 프로젝트</a:t>
            </a:r>
            <a:endParaRPr lang="x-none" sz="5400" b="1" spc="-40" dirty="0">
              <a:solidFill>
                <a:schemeClr val="bg1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7ED7A0E-0DFC-410B-A2F9-6C27639E89C8}"/>
              </a:ext>
            </a:extLst>
          </p:cNvPr>
          <p:cNvSpPr txBox="1"/>
          <p:nvPr/>
        </p:nvSpPr>
        <p:spPr>
          <a:xfrm>
            <a:off x="777685" y="3582242"/>
            <a:ext cx="4733970" cy="34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80"/>
              </a:lnSpc>
            </a:pPr>
            <a:r>
              <a:rPr lang="ko-KR" altLang="en-US" spc="-5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다 </a:t>
            </a:r>
            <a:r>
              <a:rPr lang="ko-KR" altLang="en-US" spc="-50" dirty="0" err="1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섯</a:t>
            </a:r>
            <a:r>
              <a:rPr lang="ko-KR" altLang="en-US" spc="-5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플 릭 스</a:t>
            </a:r>
            <a:endParaRPr lang="x-none" spc="-50" dirty="0">
              <a:solidFill>
                <a:schemeClr val="bg1"/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xmlns="" id="{3AFBBA31-A76D-4F3E-85AB-9D04BB7BF0BD}"/>
              </a:ext>
            </a:extLst>
          </p:cNvPr>
          <p:cNvGrpSpPr/>
          <p:nvPr/>
        </p:nvGrpSpPr>
        <p:grpSpPr>
          <a:xfrm>
            <a:off x="881688" y="4741986"/>
            <a:ext cx="1046690" cy="381181"/>
            <a:chOff x="576370" y="4945199"/>
            <a:chExt cx="1046690" cy="381181"/>
          </a:xfrm>
        </p:grpSpPr>
        <p:sp>
          <p:nvSpPr>
            <p:cNvPr id="13" name="Rounded Rectangle 24">
              <a:extLst>
                <a:ext uri="{FF2B5EF4-FFF2-40B4-BE49-F238E27FC236}">
                  <a16:creationId xmlns:a16="http://schemas.microsoft.com/office/drawing/2014/main" xmlns="" id="{3A06719F-980F-4803-9C1D-29EF9476A1E7}"/>
                </a:ext>
              </a:extLst>
            </p:cNvPr>
            <p:cNvSpPr/>
            <p:nvPr/>
          </p:nvSpPr>
          <p:spPr>
            <a:xfrm>
              <a:off x="576370" y="4945199"/>
              <a:ext cx="1046690" cy="381181"/>
            </a:xfrm>
            <a:prstGeom prst="roundRect">
              <a:avLst>
                <a:gd name="adj" fmla="val 6217"/>
              </a:avLst>
            </a:prstGeom>
            <a:solidFill>
              <a:srgbClr val="E50D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grpSp>
          <p:nvGrpSpPr>
            <p:cNvPr id="14" name="Group 25">
              <a:extLst>
                <a:ext uri="{FF2B5EF4-FFF2-40B4-BE49-F238E27FC236}">
                  <a16:creationId xmlns:a16="http://schemas.microsoft.com/office/drawing/2014/main" xmlns="" id="{036ED285-1FE4-415A-9B7B-4C68243761C4}"/>
                </a:ext>
              </a:extLst>
            </p:cNvPr>
            <p:cNvGrpSpPr/>
            <p:nvPr/>
          </p:nvGrpSpPr>
          <p:grpSpPr>
            <a:xfrm>
              <a:off x="753860" y="5000178"/>
              <a:ext cx="817634" cy="261610"/>
              <a:chOff x="850233" y="5009143"/>
              <a:chExt cx="817634" cy="261610"/>
            </a:xfrm>
          </p:grpSpPr>
          <p:sp>
            <p:nvSpPr>
              <p:cNvPr id="15" name="Triangle 26">
                <a:extLst>
                  <a:ext uri="{FF2B5EF4-FFF2-40B4-BE49-F238E27FC236}">
                    <a16:creationId xmlns:a16="http://schemas.microsoft.com/office/drawing/2014/main" xmlns="" id="{B1FC6F7A-5BF2-437C-81B8-FC3222629D32}"/>
                  </a:ext>
                </a:extLst>
              </p:cNvPr>
              <p:cNvSpPr/>
              <p:nvPr/>
            </p:nvSpPr>
            <p:spPr>
              <a:xfrm rot="5400000" flipH="1">
                <a:off x="848690" y="5078083"/>
                <a:ext cx="127472" cy="1243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BAD96B5D-1CD9-44A7-8F79-DA30942DCEC7}"/>
                  </a:ext>
                </a:extLst>
              </p:cNvPr>
              <p:cNvSpPr txBox="1"/>
              <p:nvPr/>
            </p:nvSpPr>
            <p:spPr>
              <a:xfrm>
                <a:off x="918901" y="5009143"/>
                <a:ext cx="748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-5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발표시작</a:t>
                </a:r>
                <a:endParaRPr lang="x-none" sz="11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7DF0C29-41B5-40F1-9312-78C365A21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307"/>
            <a:ext cx="12192000" cy="4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211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38BA086-51E8-4FE6-A2E4-9F090AA27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07113A-8C2B-46DE-BBD9-CE2C1F45B016}"/>
              </a:ext>
            </a:extLst>
          </p:cNvPr>
          <p:cNvSpPr txBox="1"/>
          <p:nvPr/>
        </p:nvSpPr>
        <p:spPr>
          <a:xfrm>
            <a:off x="2507039" y="1829226"/>
            <a:ext cx="71779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spc="-20" dirty="0" err="1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다섯플릭스의</a:t>
            </a:r>
            <a:r>
              <a:rPr lang="ko-KR" altLang="en-US" sz="3400" spc="-20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조원을 소개합니다 </a:t>
            </a:r>
            <a:endParaRPr lang="x-none" sz="3400" spc="-20" dirty="0">
              <a:solidFill>
                <a:schemeClr val="bg1">
                  <a:lumMod val="9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7" name="Group 20">
            <a:extLst>
              <a:ext uri="{FF2B5EF4-FFF2-40B4-BE49-F238E27FC236}">
                <a16:creationId xmlns:a16="http://schemas.microsoft.com/office/drawing/2014/main" xmlns="" id="{FA9D30C3-9442-4B1C-94E6-93D32921618A}"/>
              </a:ext>
            </a:extLst>
          </p:cNvPr>
          <p:cNvGrpSpPr/>
          <p:nvPr/>
        </p:nvGrpSpPr>
        <p:grpSpPr>
          <a:xfrm>
            <a:off x="5256506" y="5323709"/>
            <a:ext cx="1678989" cy="469392"/>
            <a:chOff x="5254995" y="5239820"/>
            <a:chExt cx="1678989" cy="469392"/>
          </a:xfrm>
        </p:grpSpPr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xmlns="" id="{4ACFBAED-2FB8-4F33-9A6C-724C9889D54E}"/>
                </a:ext>
              </a:extLst>
            </p:cNvPr>
            <p:cNvSpPr/>
            <p:nvPr/>
          </p:nvSpPr>
          <p:spPr>
            <a:xfrm>
              <a:off x="5254995" y="5239820"/>
              <a:ext cx="1678989" cy="469392"/>
            </a:xfrm>
            <a:prstGeom prst="rect">
              <a:avLst/>
            </a:prstGeom>
            <a:noFill/>
            <a:ln w="19050">
              <a:solidFill>
                <a:srgbClr val="5F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C53E9A5-3864-46EB-8E45-A664C15DB856}"/>
                </a:ext>
              </a:extLst>
            </p:cNvPr>
            <p:cNvSpPr txBox="1"/>
            <p:nvPr/>
          </p:nvSpPr>
          <p:spPr>
            <a:xfrm>
              <a:off x="5323844" y="5314092"/>
              <a:ext cx="1544313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F5D5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프로필 관리</a:t>
              </a:r>
              <a:endParaRPr lang="x-none" sz="1600" dirty="0">
                <a:solidFill>
                  <a:srgbClr val="5F5D5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17FD87-EC8F-433A-BEEA-587030A69DCC}"/>
              </a:ext>
            </a:extLst>
          </p:cNvPr>
          <p:cNvSpPr/>
          <p:nvPr/>
        </p:nvSpPr>
        <p:spPr>
          <a:xfrm>
            <a:off x="1971685" y="2908112"/>
            <a:ext cx="1404000" cy="1404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FABFA8E-49F6-4748-B822-237F94E6D979}"/>
              </a:ext>
            </a:extLst>
          </p:cNvPr>
          <p:cNvSpPr/>
          <p:nvPr/>
        </p:nvSpPr>
        <p:spPr>
          <a:xfrm>
            <a:off x="3685040" y="2908112"/>
            <a:ext cx="1404000" cy="1404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l="-1000" t="-1000" r="-1000" b="-1000"/>
            </a:stretch>
          </a:blip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2523048-3B45-470B-90F0-855AF91AD493}"/>
              </a:ext>
            </a:extLst>
          </p:cNvPr>
          <p:cNvSpPr/>
          <p:nvPr/>
        </p:nvSpPr>
        <p:spPr>
          <a:xfrm>
            <a:off x="7111750" y="2908112"/>
            <a:ext cx="1404000" cy="14040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l="-1000" t="-1000" r="-1000" b="-1000"/>
            </a:stretch>
          </a:blipFill>
          <a:ln w="22225">
            <a:solidFill>
              <a:srgbClr val="A49D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A46AA8A-2011-46E2-86C7-271318A55BFA}"/>
              </a:ext>
            </a:extLst>
          </p:cNvPr>
          <p:cNvSpPr/>
          <p:nvPr/>
        </p:nvSpPr>
        <p:spPr>
          <a:xfrm>
            <a:off x="5394000" y="2908112"/>
            <a:ext cx="1404000" cy="14040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9AA70A-4967-4E23-9984-E93E812DE00B}"/>
              </a:ext>
            </a:extLst>
          </p:cNvPr>
          <p:cNvSpPr txBox="1"/>
          <p:nvPr/>
        </p:nvSpPr>
        <p:spPr>
          <a:xfrm>
            <a:off x="5131686" y="4438814"/>
            <a:ext cx="1928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조인혜</a:t>
            </a:r>
            <a:endParaRPr lang="x-none" sz="1500" b="1" dirty="0">
              <a:solidFill>
                <a:schemeClr val="bg1">
                  <a:lumMod val="9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653F394-C552-408D-8EEC-4BDD1DDE1478}"/>
              </a:ext>
            </a:extLst>
          </p:cNvPr>
          <p:cNvSpPr txBox="1"/>
          <p:nvPr/>
        </p:nvSpPr>
        <p:spPr>
          <a:xfrm>
            <a:off x="6842844" y="4438814"/>
            <a:ext cx="1928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김유빈 </a:t>
            </a:r>
            <a:endParaRPr lang="x-none" sz="1500" b="1" dirty="0">
              <a:solidFill>
                <a:schemeClr val="bg1">
                  <a:lumMod val="9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D744CFD-2B12-4217-8B3D-03CAD2DAAB13}"/>
              </a:ext>
            </a:extLst>
          </p:cNvPr>
          <p:cNvSpPr txBox="1"/>
          <p:nvPr/>
        </p:nvSpPr>
        <p:spPr>
          <a:xfrm>
            <a:off x="3420528" y="4438814"/>
            <a:ext cx="1928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류재욱</a:t>
            </a:r>
            <a:endParaRPr lang="x-none" sz="1500" b="1" dirty="0">
              <a:solidFill>
                <a:schemeClr val="bg1">
                  <a:lumMod val="9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B630BA-62C0-4ACF-9A2A-C7D5ABB23A77}"/>
              </a:ext>
            </a:extLst>
          </p:cNvPr>
          <p:cNvSpPr txBox="1"/>
          <p:nvPr/>
        </p:nvSpPr>
        <p:spPr>
          <a:xfrm>
            <a:off x="1709370" y="4438814"/>
            <a:ext cx="1928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최병철</a:t>
            </a:r>
            <a:endParaRPr lang="x-none" sz="1500" b="1" dirty="0">
              <a:solidFill>
                <a:schemeClr val="bg1">
                  <a:lumMod val="9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xmlns="" id="{8D5EF080-A538-4ED0-865E-A9E293238A49}"/>
              </a:ext>
            </a:extLst>
          </p:cNvPr>
          <p:cNvSpPr/>
          <p:nvPr/>
        </p:nvSpPr>
        <p:spPr>
          <a:xfrm>
            <a:off x="8825106" y="2904835"/>
            <a:ext cx="1404000" cy="14040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60B7326-476F-47B3-B7FE-0D0DF39232A1}"/>
              </a:ext>
            </a:extLst>
          </p:cNvPr>
          <p:cNvSpPr txBox="1"/>
          <p:nvPr/>
        </p:nvSpPr>
        <p:spPr>
          <a:xfrm>
            <a:off x="8554000" y="4435537"/>
            <a:ext cx="19286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황현지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endParaRPr lang="x-none" sz="1500" b="1" dirty="0">
              <a:solidFill>
                <a:schemeClr val="bg1">
                  <a:lumMod val="9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4348D18-4F4A-498B-BAAD-090968ABD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0307"/>
            <a:ext cx="12192000" cy="4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261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DA93464E-C891-4F1C-8550-954DC6681057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3092457" y="701823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</a:t>
            </a:r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소개</a:t>
            </a:r>
            <a:endParaRPr lang="ko-KR" altLang="en-US" sz="3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4" name="자유형 3">
            <a:extLst>
              <a:ext uri="{FF2B5EF4-FFF2-40B4-BE49-F238E27FC236}">
                <a16:creationId xmlns:a16="http://schemas.microsoft.com/office/drawing/2014/main" xmlns="" id="{3BF85A17-1C42-4A72-818E-952D93B9BB5F}"/>
              </a:ext>
            </a:extLst>
          </p:cNvPr>
          <p:cNvSpPr/>
          <p:nvPr/>
        </p:nvSpPr>
        <p:spPr>
          <a:xfrm>
            <a:off x="0" y="245342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9A3B3D9-951C-4137-ACFA-1E55F0E7D64D}"/>
              </a:ext>
            </a:extLst>
          </p:cNvPr>
          <p:cNvSpPr txBox="1"/>
          <p:nvPr/>
        </p:nvSpPr>
        <p:spPr>
          <a:xfrm>
            <a:off x="619125" y="2008662"/>
            <a:ext cx="12170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CE72D11-A7ED-464B-9B7C-0DF378687606}"/>
              </a:ext>
            </a:extLst>
          </p:cNvPr>
          <p:cNvSpPr txBox="1"/>
          <p:nvPr/>
        </p:nvSpPr>
        <p:spPr>
          <a:xfrm>
            <a:off x="3105734" y="2144874"/>
            <a:ext cx="7425431" cy="1026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사용자는 개인정보 및 선호장르를 제공하여 회원가입을 하고</a:t>
            </a:r>
            <a:endParaRPr lang="en-US" altLang="ko-KR" sz="1500" dirty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  <a:p>
            <a:pPr>
              <a:lnSpc>
                <a:spcPts val="2500"/>
              </a:lnSpc>
            </a:pPr>
            <a:r>
              <a:rPr lang="ko-KR" altLang="en-US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로그인 시 선호장르에 해당하는 영화추천리스트 및 회원메뉴를 보여준다</a:t>
            </a:r>
            <a:r>
              <a:rPr lang="en-US" altLang="ko-KR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ko-KR" altLang="en-US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관리자는 관리자 계정으로만 로그인이 가능하며</a:t>
            </a:r>
            <a:r>
              <a:rPr lang="en-US" altLang="ko-KR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, </a:t>
            </a:r>
            <a:r>
              <a:rPr lang="ko-KR" altLang="en-US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사용자 리스트와 영화리스트를 관리할 수 있다</a:t>
            </a:r>
            <a:r>
              <a:rPr lang="en-US" altLang="ko-KR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E39E35AD-EC70-45D8-8404-9F6F6B15B31D}"/>
              </a:ext>
            </a:extLst>
          </p:cNvPr>
          <p:cNvGrpSpPr/>
          <p:nvPr/>
        </p:nvGrpSpPr>
        <p:grpSpPr>
          <a:xfrm>
            <a:off x="3374396" y="3754118"/>
            <a:ext cx="7029551" cy="2233530"/>
            <a:chOff x="3092456" y="3776978"/>
            <a:chExt cx="7029551" cy="2233530"/>
          </a:xfrm>
        </p:grpSpPr>
        <p:sp>
          <p:nvSpPr>
            <p:cNvPr id="56" name="모서리가 둥근 직사각형 2">
              <a:extLst>
                <a:ext uri="{FF2B5EF4-FFF2-40B4-BE49-F238E27FC236}">
                  <a16:creationId xmlns:a16="http://schemas.microsoft.com/office/drawing/2014/main" xmlns="" id="{676D485B-E2DF-470C-BE4D-A5AB55593B75}"/>
                </a:ext>
              </a:extLst>
            </p:cNvPr>
            <p:cNvSpPr/>
            <p:nvPr/>
          </p:nvSpPr>
          <p:spPr>
            <a:xfrm rot="10800000">
              <a:off x="3092456" y="3776978"/>
              <a:ext cx="7029551" cy="22335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DA0F7187-1B7B-4A44-A6B1-D931E556BD03}"/>
                </a:ext>
              </a:extLst>
            </p:cNvPr>
            <p:cNvSpPr/>
            <p:nvPr/>
          </p:nvSpPr>
          <p:spPr>
            <a:xfrm>
              <a:off x="8022540" y="3930998"/>
              <a:ext cx="1932350" cy="1925490"/>
            </a:xfrm>
            <a:prstGeom prst="ellipse">
              <a:avLst/>
            </a:prstGeom>
            <a:solidFill>
              <a:srgbClr val="323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MOVIE</a:t>
              </a:r>
              <a:endParaRPr lang="ko-KR" altLang="en-US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CA5F8BC0-10F6-4CB1-9ED7-FC8B87ADB7FC}"/>
                </a:ext>
              </a:extLst>
            </p:cNvPr>
            <p:cNvSpPr/>
            <p:nvPr/>
          </p:nvSpPr>
          <p:spPr>
            <a:xfrm>
              <a:off x="3283944" y="3930998"/>
              <a:ext cx="1932350" cy="1925490"/>
            </a:xfrm>
            <a:prstGeom prst="ellipse">
              <a:avLst/>
            </a:prstGeom>
            <a:solidFill>
              <a:srgbClr val="323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USER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3B62AD2B-B62E-4B42-B990-2F99348E678F}"/>
                </a:ext>
              </a:extLst>
            </p:cNvPr>
            <p:cNvSpPr/>
            <p:nvPr/>
          </p:nvSpPr>
          <p:spPr>
            <a:xfrm>
              <a:off x="5653242" y="3930998"/>
              <a:ext cx="1932350" cy="1925490"/>
            </a:xfrm>
            <a:prstGeom prst="ellipse">
              <a:avLst/>
            </a:prstGeom>
            <a:solidFill>
              <a:srgbClr val="E63C3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ADMIN</a:t>
              </a:r>
              <a:endPara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D87B295B-1BAD-4F42-9B69-74F614030D9C}"/>
                </a:ext>
              </a:extLst>
            </p:cNvPr>
            <p:cNvSpPr/>
            <p:nvPr/>
          </p:nvSpPr>
          <p:spPr>
            <a:xfrm>
              <a:off x="3360384" y="4091635"/>
              <a:ext cx="69741" cy="6974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CE1F0E90-7D9C-44A9-836F-1CE75362F776}"/>
                </a:ext>
              </a:extLst>
            </p:cNvPr>
            <p:cNvSpPr/>
            <p:nvPr/>
          </p:nvSpPr>
          <p:spPr>
            <a:xfrm>
              <a:off x="9744039" y="5668465"/>
              <a:ext cx="69741" cy="6974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2832FC7F-93BC-4514-BA4A-D81BA3052F7B}"/>
              </a:ext>
            </a:extLst>
          </p:cNvPr>
          <p:cNvSpPr txBox="1"/>
          <p:nvPr/>
        </p:nvSpPr>
        <p:spPr>
          <a:xfrm>
            <a:off x="3105734" y="1666308"/>
            <a:ext cx="32548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OTT </a:t>
            </a:r>
            <a:r>
              <a:rPr lang="ko-KR" altLang="en-US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서비스인 </a:t>
            </a:r>
            <a:r>
              <a:rPr lang="ko-KR" altLang="en-US" dirty="0" err="1">
                <a:solidFill>
                  <a:srgbClr val="E63C32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다섯플릭스</a:t>
            </a:r>
            <a:r>
              <a:rPr lang="ko-KR" altLang="en-US" dirty="0" err="1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에서는</a:t>
            </a:r>
            <a:endParaRPr lang="en-US" altLang="ko-KR" dirty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148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245342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3092457" y="701823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기능</a:t>
            </a:r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소개</a:t>
            </a:r>
            <a:endParaRPr lang="ko-KR" altLang="en-US" sz="3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17CE0C5-67AB-4CA4-AE4C-E21734B835FB}"/>
              </a:ext>
            </a:extLst>
          </p:cNvPr>
          <p:cNvGrpSpPr/>
          <p:nvPr/>
        </p:nvGrpSpPr>
        <p:grpSpPr>
          <a:xfrm>
            <a:off x="2229145" y="4139179"/>
            <a:ext cx="3459790" cy="1128887"/>
            <a:chOff x="2321379" y="3836500"/>
            <a:chExt cx="3459790" cy="1128887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FB842443-DA1A-4873-8DA6-77AFC07D93CA}"/>
                </a:ext>
              </a:extLst>
            </p:cNvPr>
            <p:cNvSpPr txBox="1"/>
            <p:nvPr/>
          </p:nvSpPr>
          <p:spPr>
            <a:xfrm>
              <a:off x="2321379" y="4325468"/>
              <a:ext cx="3459790" cy="63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KoPubWorld돋움체_Pro Light" panose="00000300000000000000" pitchFamily="50" charset="-127"/>
                </a:rPr>
                <a:t>사용자계정과 관리자 계정 분리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KoPubWorld돋움체_Pro Light" panose="00000300000000000000" pitchFamily="50" charset="-127"/>
              </a:endParaRPr>
            </a:p>
            <a:p>
              <a:pPr algn="ctr">
                <a:lnSpc>
                  <a:spcPts val="2200"/>
                </a:lnSpc>
              </a:pP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KoPubWorld돋움체_Pro Light" panose="00000300000000000000" pitchFamily="50" charset="-127"/>
                </a:rPr>
                <a:t>계정별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KoPubWorld돋움체_Pro Light" panose="00000300000000000000" pitchFamily="50" charset="-127"/>
                </a:rPr>
                <a:t> 호출되는 메뉴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C5DE06CE-9699-46ED-96FA-ED2FDB6EFF7A}"/>
                </a:ext>
              </a:extLst>
            </p:cNvPr>
            <p:cNvSpPr txBox="1"/>
            <p:nvPr/>
          </p:nvSpPr>
          <p:spPr>
            <a:xfrm>
              <a:off x="2321379" y="3836500"/>
              <a:ext cx="3459790" cy="37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ko-KR" altLang="en-US" sz="1600" dirty="0">
                  <a:latin typeface="KoPub돋움체_Pro Bold" pitchFamily="50" charset="-127"/>
                  <a:ea typeface="KoPub돋움체_Pro Bold" pitchFamily="50" charset="-127"/>
                  <a:cs typeface="KoPubWorld돋움체_Pro Bold" panose="00000800000000000000" pitchFamily="50" charset="-127"/>
                </a:rPr>
                <a:t>계정관리</a:t>
              </a:r>
              <a:endParaRPr lang="en-US" altLang="ko-KR" sz="1600" dirty="0">
                <a:latin typeface="KoPub돋움체_Pro Bold" pitchFamily="50" charset="-127"/>
                <a:ea typeface="KoPub돋움체_Pro Bold" pitchFamily="50" charset="-127"/>
                <a:cs typeface="KoPubWorld돋움체_Pro Bold" panose="00000800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257B00C4-12E2-4D04-86C1-6EE245BE70A3}"/>
              </a:ext>
            </a:extLst>
          </p:cNvPr>
          <p:cNvGrpSpPr/>
          <p:nvPr/>
        </p:nvGrpSpPr>
        <p:grpSpPr>
          <a:xfrm>
            <a:off x="5302011" y="4139179"/>
            <a:ext cx="3459790" cy="1128887"/>
            <a:chOff x="5273496" y="3815484"/>
            <a:chExt cx="3459790" cy="112888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4726193B-4AC6-455E-B90C-9757FE72E49D}"/>
                </a:ext>
              </a:extLst>
            </p:cNvPr>
            <p:cNvSpPr txBox="1"/>
            <p:nvPr/>
          </p:nvSpPr>
          <p:spPr>
            <a:xfrm>
              <a:off x="5273496" y="4304452"/>
              <a:ext cx="3459790" cy="63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사용자 프로필 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5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개 지정 가능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 algn="ctr">
                <a:lnSpc>
                  <a:spcPts val="2200"/>
                </a:lnSpc>
              </a:pP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계정별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시청목록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, </a:t>
              </a: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찜목록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생성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3592DDFE-6326-41E0-BC44-E25AD8B520ED}"/>
                </a:ext>
              </a:extLst>
            </p:cNvPr>
            <p:cNvSpPr txBox="1"/>
            <p:nvPr/>
          </p:nvSpPr>
          <p:spPr>
            <a:xfrm>
              <a:off x="5273496" y="3815484"/>
              <a:ext cx="3459790" cy="37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ko-KR" altLang="en-US" sz="1600" dirty="0">
                  <a:latin typeface="KoPub돋움체_Pro Bold" pitchFamily="50" charset="-127"/>
                  <a:ea typeface="KoPub돋움체_Pro Bold" pitchFamily="50" charset="-127"/>
                  <a:cs typeface="KoPubWorld돋움체_Pro Bold" panose="00000800000000000000" pitchFamily="50" charset="-127"/>
                </a:rPr>
                <a:t>프로필 지정</a:t>
              </a:r>
              <a:endParaRPr lang="en-US" altLang="ko-KR" sz="1600" dirty="0">
                <a:latin typeface="KoPub돋움체_Pro Bold" pitchFamily="50" charset="-127"/>
                <a:ea typeface="KoPub돋움체_Pro Bold" pitchFamily="50" charset="-127"/>
                <a:cs typeface="KoPubWorld돋움체_Pro Bold" panose="000008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FBB2FD26-21A2-4671-A9EB-5C5DE3A22E51}"/>
              </a:ext>
            </a:extLst>
          </p:cNvPr>
          <p:cNvGrpSpPr/>
          <p:nvPr/>
        </p:nvGrpSpPr>
        <p:grpSpPr>
          <a:xfrm>
            <a:off x="8457393" y="4139179"/>
            <a:ext cx="3459790" cy="1128887"/>
            <a:chOff x="8382229" y="3805804"/>
            <a:chExt cx="3459790" cy="112888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4707B738-AA92-4978-A982-7ADA779E58DE}"/>
                </a:ext>
              </a:extLst>
            </p:cNvPr>
            <p:cNvSpPr txBox="1"/>
            <p:nvPr/>
          </p:nvSpPr>
          <p:spPr>
            <a:xfrm>
              <a:off x="8382229" y="4294772"/>
              <a:ext cx="3459790" cy="63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KoPubWorld돋움체_Pro Light" panose="00000300000000000000" pitchFamily="50" charset="-127"/>
                </a:rPr>
                <a:t>사용자계정 선호하는 장르 선택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KoPubWorld돋움체_Pro Light" panose="00000300000000000000" pitchFamily="50" charset="-127"/>
              </a:endParaRPr>
            </a:p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KoPubWorld돋움체_Pro Light" panose="00000300000000000000" pitchFamily="50" charset="-127"/>
                </a:rPr>
                <a:t>로그인 시 추천 영상 리스트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KoPubWorld돋움체_Pro Light" panose="00000300000000000000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BFCDF22F-0E40-46F4-85C9-67F72EBAC88C}"/>
                </a:ext>
              </a:extLst>
            </p:cNvPr>
            <p:cNvSpPr txBox="1"/>
            <p:nvPr/>
          </p:nvSpPr>
          <p:spPr>
            <a:xfrm>
              <a:off x="8382229" y="3805804"/>
              <a:ext cx="3459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ko-KR" altLang="en-US" sz="1600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사용자 추천</a:t>
              </a:r>
              <a:endParaRPr lang="en-US" altLang="ko-KR" sz="16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EE975BD-0580-4D0E-A949-8236ABED6D29}"/>
              </a:ext>
            </a:extLst>
          </p:cNvPr>
          <p:cNvGrpSpPr/>
          <p:nvPr/>
        </p:nvGrpSpPr>
        <p:grpSpPr>
          <a:xfrm>
            <a:off x="3330826" y="2313808"/>
            <a:ext cx="1430267" cy="1430266"/>
            <a:chOff x="3330826" y="1962133"/>
            <a:chExt cx="1430267" cy="1430266"/>
          </a:xfrm>
        </p:grpSpPr>
        <p:sp>
          <p:nvSpPr>
            <p:cNvPr id="63" name="타원 62"/>
            <p:cNvSpPr/>
            <p:nvPr/>
          </p:nvSpPr>
          <p:spPr>
            <a:xfrm>
              <a:off x="3330826" y="1962133"/>
              <a:ext cx="1430267" cy="143026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525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3" name="Group 14">
              <a:extLst>
                <a:ext uri="{FF2B5EF4-FFF2-40B4-BE49-F238E27FC236}">
                  <a16:creationId xmlns:a16="http://schemas.microsoft.com/office/drawing/2014/main" xmlns="" id="{B8F05FE3-9C7E-404C-894D-2BCA7DD8C6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34925" y="2366232"/>
              <a:ext cx="622069" cy="622068"/>
              <a:chOff x="6226" y="3022"/>
              <a:chExt cx="381" cy="381"/>
            </a:xfrm>
          </p:grpSpPr>
          <p:sp>
            <p:nvSpPr>
              <p:cNvPr id="104" name="AutoShape 13">
                <a:extLst>
                  <a:ext uri="{FF2B5EF4-FFF2-40B4-BE49-F238E27FC236}">
                    <a16:creationId xmlns:a16="http://schemas.microsoft.com/office/drawing/2014/main" xmlns="" id="{10DA3EAC-188F-4812-BFDA-BBED62B97C9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226" y="3022"/>
                <a:ext cx="381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15">
                <a:extLst>
                  <a:ext uri="{FF2B5EF4-FFF2-40B4-BE49-F238E27FC236}">
                    <a16:creationId xmlns:a16="http://schemas.microsoft.com/office/drawing/2014/main" xmlns="" id="{177AE0D8-7C82-4F2C-BDB4-A1DBE04E3F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6" y="3022"/>
                <a:ext cx="381" cy="381"/>
              </a:xfrm>
              <a:custGeom>
                <a:avLst/>
                <a:gdLst>
                  <a:gd name="T0" fmla="*/ 588 w 6478"/>
                  <a:gd name="T1" fmla="*/ 6466 h 6477"/>
                  <a:gd name="T2" fmla="*/ 2360 w 6478"/>
                  <a:gd name="T3" fmla="*/ 6477 h 6477"/>
                  <a:gd name="T4" fmla="*/ 5834 w 6478"/>
                  <a:gd name="T5" fmla="*/ 6467 h 6477"/>
                  <a:gd name="T6" fmla="*/ 6048 w 6478"/>
                  <a:gd name="T7" fmla="*/ 6400 h 6477"/>
                  <a:gd name="T8" fmla="*/ 6229 w 6478"/>
                  <a:gd name="T9" fmla="*/ 6278 h 6477"/>
                  <a:gd name="T10" fmla="*/ 6369 w 6478"/>
                  <a:gd name="T11" fmla="*/ 6110 h 6477"/>
                  <a:gd name="T12" fmla="*/ 6455 w 6478"/>
                  <a:gd name="T13" fmla="*/ 5906 h 6477"/>
                  <a:gd name="T14" fmla="*/ 6478 w 6478"/>
                  <a:gd name="T15" fmla="*/ 5716 h 6477"/>
                  <a:gd name="T16" fmla="*/ 6470 w 6478"/>
                  <a:gd name="T17" fmla="*/ 5090 h 6477"/>
                  <a:gd name="T18" fmla="*/ 6409 w 6478"/>
                  <a:gd name="T19" fmla="*/ 5000 h 6477"/>
                  <a:gd name="T20" fmla="*/ 6308 w 6478"/>
                  <a:gd name="T21" fmla="*/ 4958 h 6477"/>
                  <a:gd name="T22" fmla="*/ 5845 w 6478"/>
                  <a:gd name="T23" fmla="*/ 794 h 6477"/>
                  <a:gd name="T24" fmla="*/ 5821 w 6478"/>
                  <a:gd name="T25" fmla="*/ 595 h 6477"/>
                  <a:gd name="T26" fmla="*/ 5731 w 6478"/>
                  <a:gd name="T27" fmla="*/ 382 h 6477"/>
                  <a:gd name="T28" fmla="*/ 5585 w 6478"/>
                  <a:gd name="T29" fmla="*/ 206 h 6477"/>
                  <a:gd name="T30" fmla="*/ 5396 w 6478"/>
                  <a:gd name="T31" fmla="*/ 78 h 6477"/>
                  <a:gd name="T32" fmla="*/ 5172 w 6478"/>
                  <a:gd name="T33" fmla="*/ 9 h 6477"/>
                  <a:gd name="T34" fmla="*/ 189 w 6478"/>
                  <a:gd name="T35" fmla="*/ 0 h 6477"/>
                  <a:gd name="T36" fmla="*/ 99 w 6478"/>
                  <a:gd name="T37" fmla="*/ 22 h 6477"/>
                  <a:gd name="T38" fmla="*/ 22 w 6478"/>
                  <a:gd name="T39" fmla="*/ 99 h 6477"/>
                  <a:gd name="T40" fmla="*/ 0 w 6478"/>
                  <a:gd name="T41" fmla="*/ 189 h 6477"/>
                  <a:gd name="T42" fmla="*/ 8 w 6478"/>
                  <a:gd name="T43" fmla="*/ 5829 h 6477"/>
                  <a:gd name="T44" fmla="*/ 72 w 6478"/>
                  <a:gd name="T45" fmla="*/ 6041 h 6477"/>
                  <a:gd name="T46" fmla="*/ 196 w 6478"/>
                  <a:gd name="T47" fmla="*/ 6225 h 6477"/>
                  <a:gd name="T48" fmla="*/ 335 w 6478"/>
                  <a:gd name="T49" fmla="*/ 6345 h 6477"/>
                  <a:gd name="T50" fmla="*/ 554 w 6478"/>
                  <a:gd name="T51" fmla="*/ 6447 h 6477"/>
                  <a:gd name="T52" fmla="*/ 6082 w 6478"/>
                  <a:gd name="T53" fmla="*/ 5829 h 6477"/>
                  <a:gd name="T54" fmla="*/ 5961 w 6478"/>
                  <a:gd name="T55" fmla="*/ 6009 h 6477"/>
                  <a:gd name="T56" fmla="*/ 5757 w 6478"/>
                  <a:gd name="T57" fmla="*/ 6094 h 6477"/>
                  <a:gd name="T58" fmla="*/ 1439 w 6478"/>
                  <a:gd name="T59" fmla="*/ 6053 h 6477"/>
                  <a:gd name="T60" fmla="*/ 1517 w 6478"/>
                  <a:gd name="T61" fmla="*/ 5767 h 6477"/>
                  <a:gd name="T62" fmla="*/ 6098 w 6478"/>
                  <a:gd name="T63" fmla="*/ 5337 h 6477"/>
                  <a:gd name="T64" fmla="*/ 5052 w 6478"/>
                  <a:gd name="T65" fmla="*/ 380 h 6477"/>
                  <a:gd name="T66" fmla="*/ 5249 w 6478"/>
                  <a:gd name="T67" fmla="*/ 429 h 6477"/>
                  <a:gd name="T68" fmla="*/ 5416 w 6478"/>
                  <a:gd name="T69" fmla="*/ 596 h 6477"/>
                  <a:gd name="T70" fmla="*/ 5466 w 6478"/>
                  <a:gd name="T71" fmla="*/ 794 h 6477"/>
                  <a:gd name="T72" fmla="*/ 1309 w 6478"/>
                  <a:gd name="T73" fmla="*/ 4958 h 6477"/>
                  <a:gd name="T74" fmla="*/ 1208 w 6478"/>
                  <a:gd name="T75" fmla="*/ 5000 h 6477"/>
                  <a:gd name="T76" fmla="*/ 1147 w 6478"/>
                  <a:gd name="T77" fmla="*/ 5090 h 6477"/>
                  <a:gd name="T78" fmla="*/ 1139 w 6478"/>
                  <a:gd name="T79" fmla="*/ 5707 h 6477"/>
                  <a:gd name="T80" fmla="*/ 1111 w 6478"/>
                  <a:gd name="T81" fmla="*/ 5855 h 6477"/>
                  <a:gd name="T82" fmla="*/ 1017 w 6478"/>
                  <a:gd name="T83" fmla="*/ 5991 h 6477"/>
                  <a:gd name="T84" fmla="*/ 880 w 6478"/>
                  <a:gd name="T85" fmla="*/ 6074 h 6477"/>
                  <a:gd name="T86" fmla="*/ 720 w 6478"/>
                  <a:gd name="T87" fmla="*/ 6094 h 6477"/>
                  <a:gd name="T88" fmla="*/ 562 w 6478"/>
                  <a:gd name="T89" fmla="*/ 6042 h 6477"/>
                  <a:gd name="T90" fmla="*/ 465 w 6478"/>
                  <a:gd name="T91" fmla="*/ 5957 h 6477"/>
                  <a:gd name="T92" fmla="*/ 381 w 6478"/>
                  <a:gd name="T93" fmla="*/ 5754 h 6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78" h="6477">
                    <a:moveTo>
                      <a:pt x="554" y="6447"/>
                    </a:moveTo>
                    <a:lnTo>
                      <a:pt x="564" y="6455"/>
                    </a:lnTo>
                    <a:lnTo>
                      <a:pt x="588" y="6466"/>
                    </a:lnTo>
                    <a:lnTo>
                      <a:pt x="681" y="6473"/>
                    </a:lnTo>
                    <a:lnTo>
                      <a:pt x="917" y="6477"/>
                    </a:lnTo>
                    <a:lnTo>
                      <a:pt x="2360" y="6477"/>
                    </a:lnTo>
                    <a:lnTo>
                      <a:pt x="5719" y="6475"/>
                    </a:lnTo>
                    <a:lnTo>
                      <a:pt x="5758" y="6474"/>
                    </a:lnTo>
                    <a:lnTo>
                      <a:pt x="5834" y="6467"/>
                    </a:lnTo>
                    <a:lnTo>
                      <a:pt x="5908" y="6452"/>
                    </a:lnTo>
                    <a:lnTo>
                      <a:pt x="5980" y="6429"/>
                    </a:lnTo>
                    <a:lnTo>
                      <a:pt x="6048" y="6400"/>
                    </a:lnTo>
                    <a:lnTo>
                      <a:pt x="6113" y="6366"/>
                    </a:lnTo>
                    <a:lnTo>
                      <a:pt x="6173" y="6324"/>
                    </a:lnTo>
                    <a:lnTo>
                      <a:pt x="6229" y="6278"/>
                    </a:lnTo>
                    <a:lnTo>
                      <a:pt x="6281" y="6226"/>
                    </a:lnTo>
                    <a:lnTo>
                      <a:pt x="6327" y="6170"/>
                    </a:lnTo>
                    <a:lnTo>
                      <a:pt x="6369" y="6110"/>
                    </a:lnTo>
                    <a:lnTo>
                      <a:pt x="6403" y="6045"/>
                    </a:lnTo>
                    <a:lnTo>
                      <a:pt x="6432" y="5977"/>
                    </a:lnTo>
                    <a:lnTo>
                      <a:pt x="6455" y="5906"/>
                    </a:lnTo>
                    <a:lnTo>
                      <a:pt x="6470" y="5831"/>
                    </a:lnTo>
                    <a:lnTo>
                      <a:pt x="6477" y="5755"/>
                    </a:lnTo>
                    <a:lnTo>
                      <a:pt x="6478" y="5716"/>
                    </a:lnTo>
                    <a:lnTo>
                      <a:pt x="6478" y="5147"/>
                    </a:lnTo>
                    <a:lnTo>
                      <a:pt x="6477" y="5128"/>
                    </a:lnTo>
                    <a:lnTo>
                      <a:pt x="6470" y="5090"/>
                    </a:lnTo>
                    <a:lnTo>
                      <a:pt x="6456" y="5057"/>
                    </a:lnTo>
                    <a:lnTo>
                      <a:pt x="6434" y="5027"/>
                    </a:lnTo>
                    <a:lnTo>
                      <a:pt x="6409" y="5000"/>
                    </a:lnTo>
                    <a:lnTo>
                      <a:pt x="6379" y="4980"/>
                    </a:lnTo>
                    <a:lnTo>
                      <a:pt x="6344" y="4966"/>
                    </a:lnTo>
                    <a:lnTo>
                      <a:pt x="6308" y="4958"/>
                    </a:lnTo>
                    <a:lnTo>
                      <a:pt x="6288" y="4958"/>
                    </a:lnTo>
                    <a:lnTo>
                      <a:pt x="5845" y="4958"/>
                    </a:lnTo>
                    <a:lnTo>
                      <a:pt x="5845" y="794"/>
                    </a:lnTo>
                    <a:lnTo>
                      <a:pt x="5844" y="752"/>
                    </a:lnTo>
                    <a:lnTo>
                      <a:pt x="5836" y="672"/>
                    </a:lnTo>
                    <a:lnTo>
                      <a:pt x="5821" y="595"/>
                    </a:lnTo>
                    <a:lnTo>
                      <a:pt x="5798" y="520"/>
                    </a:lnTo>
                    <a:lnTo>
                      <a:pt x="5767" y="449"/>
                    </a:lnTo>
                    <a:lnTo>
                      <a:pt x="5731" y="382"/>
                    </a:lnTo>
                    <a:lnTo>
                      <a:pt x="5687" y="319"/>
                    </a:lnTo>
                    <a:lnTo>
                      <a:pt x="5639" y="260"/>
                    </a:lnTo>
                    <a:lnTo>
                      <a:pt x="5585" y="206"/>
                    </a:lnTo>
                    <a:lnTo>
                      <a:pt x="5527" y="158"/>
                    </a:lnTo>
                    <a:lnTo>
                      <a:pt x="5463" y="114"/>
                    </a:lnTo>
                    <a:lnTo>
                      <a:pt x="5396" y="78"/>
                    </a:lnTo>
                    <a:lnTo>
                      <a:pt x="5324" y="48"/>
                    </a:lnTo>
                    <a:lnTo>
                      <a:pt x="5250" y="24"/>
                    </a:lnTo>
                    <a:lnTo>
                      <a:pt x="5172" y="9"/>
                    </a:lnTo>
                    <a:lnTo>
                      <a:pt x="5092" y="1"/>
                    </a:lnTo>
                    <a:lnTo>
                      <a:pt x="5052" y="0"/>
                    </a:lnTo>
                    <a:lnTo>
                      <a:pt x="189" y="0"/>
                    </a:lnTo>
                    <a:lnTo>
                      <a:pt x="170" y="1"/>
                    </a:lnTo>
                    <a:lnTo>
                      <a:pt x="134" y="8"/>
                    </a:lnTo>
                    <a:lnTo>
                      <a:pt x="99" y="22"/>
                    </a:lnTo>
                    <a:lnTo>
                      <a:pt x="69" y="44"/>
                    </a:lnTo>
                    <a:lnTo>
                      <a:pt x="44" y="69"/>
                    </a:lnTo>
                    <a:lnTo>
                      <a:pt x="22" y="99"/>
                    </a:lnTo>
                    <a:lnTo>
                      <a:pt x="8" y="134"/>
                    </a:lnTo>
                    <a:lnTo>
                      <a:pt x="1" y="170"/>
                    </a:lnTo>
                    <a:lnTo>
                      <a:pt x="0" y="189"/>
                    </a:lnTo>
                    <a:lnTo>
                      <a:pt x="0" y="5716"/>
                    </a:lnTo>
                    <a:lnTo>
                      <a:pt x="1" y="5754"/>
                    </a:lnTo>
                    <a:lnTo>
                      <a:pt x="8" y="5829"/>
                    </a:lnTo>
                    <a:lnTo>
                      <a:pt x="22" y="5902"/>
                    </a:lnTo>
                    <a:lnTo>
                      <a:pt x="44" y="5972"/>
                    </a:lnTo>
                    <a:lnTo>
                      <a:pt x="72" y="6041"/>
                    </a:lnTo>
                    <a:lnTo>
                      <a:pt x="107" y="6106"/>
                    </a:lnTo>
                    <a:lnTo>
                      <a:pt x="149" y="6167"/>
                    </a:lnTo>
                    <a:lnTo>
                      <a:pt x="196" y="6225"/>
                    </a:lnTo>
                    <a:lnTo>
                      <a:pt x="223" y="6252"/>
                    </a:lnTo>
                    <a:lnTo>
                      <a:pt x="258" y="6287"/>
                    </a:lnTo>
                    <a:lnTo>
                      <a:pt x="335" y="6345"/>
                    </a:lnTo>
                    <a:lnTo>
                      <a:pt x="418" y="6395"/>
                    </a:lnTo>
                    <a:lnTo>
                      <a:pt x="507" y="6432"/>
                    </a:lnTo>
                    <a:lnTo>
                      <a:pt x="554" y="6447"/>
                    </a:lnTo>
                    <a:close/>
                    <a:moveTo>
                      <a:pt x="6098" y="5716"/>
                    </a:moveTo>
                    <a:lnTo>
                      <a:pt x="6097" y="5755"/>
                    </a:lnTo>
                    <a:lnTo>
                      <a:pt x="6082" y="5829"/>
                    </a:lnTo>
                    <a:lnTo>
                      <a:pt x="6053" y="5897"/>
                    </a:lnTo>
                    <a:lnTo>
                      <a:pt x="6012" y="5958"/>
                    </a:lnTo>
                    <a:lnTo>
                      <a:pt x="5961" y="6009"/>
                    </a:lnTo>
                    <a:lnTo>
                      <a:pt x="5900" y="6050"/>
                    </a:lnTo>
                    <a:lnTo>
                      <a:pt x="5832" y="6079"/>
                    </a:lnTo>
                    <a:lnTo>
                      <a:pt x="5757" y="6094"/>
                    </a:lnTo>
                    <a:lnTo>
                      <a:pt x="5719" y="6095"/>
                    </a:lnTo>
                    <a:lnTo>
                      <a:pt x="1416" y="6095"/>
                    </a:lnTo>
                    <a:lnTo>
                      <a:pt x="1439" y="6053"/>
                    </a:lnTo>
                    <a:lnTo>
                      <a:pt x="1478" y="5963"/>
                    </a:lnTo>
                    <a:lnTo>
                      <a:pt x="1504" y="5868"/>
                    </a:lnTo>
                    <a:lnTo>
                      <a:pt x="1517" y="5767"/>
                    </a:lnTo>
                    <a:lnTo>
                      <a:pt x="1518" y="5716"/>
                    </a:lnTo>
                    <a:lnTo>
                      <a:pt x="1518" y="5337"/>
                    </a:lnTo>
                    <a:lnTo>
                      <a:pt x="6098" y="5337"/>
                    </a:lnTo>
                    <a:lnTo>
                      <a:pt x="6098" y="5716"/>
                    </a:lnTo>
                    <a:close/>
                    <a:moveTo>
                      <a:pt x="380" y="380"/>
                    </a:moveTo>
                    <a:lnTo>
                      <a:pt x="5052" y="380"/>
                    </a:lnTo>
                    <a:lnTo>
                      <a:pt x="5094" y="381"/>
                    </a:lnTo>
                    <a:lnTo>
                      <a:pt x="5175" y="398"/>
                    </a:lnTo>
                    <a:lnTo>
                      <a:pt x="5249" y="429"/>
                    </a:lnTo>
                    <a:lnTo>
                      <a:pt x="5315" y="474"/>
                    </a:lnTo>
                    <a:lnTo>
                      <a:pt x="5372" y="529"/>
                    </a:lnTo>
                    <a:lnTo>
                      <a:pt x="5416" y="596"/>
                    </a:lnTo>
                    <a:lnTo>
                      <a:pt x="5448" y="670"/>
                    </a:lnTo>
                    <a:lnTo>
                      <a:pt x="5465" y="751"/>
                    </a:lnTo>
                    <a:lnTo>
                      <a:pt x="5466" y="794"/>
                    </a:lnTo>
                    <a:lnTo>
                      <a:pt x="5466" y="4958"/>
                    </a:lnTo>
                    <a:lnTo>
                      <a:pt x="1328" y="4958"/>
                    </a:lnTo>
                    <a:lnTo>
                      <a:pt x="1309" y="4958"/>
                    </a:lnTo>
                    <a:lnTo>
                      <a:pt x="1272" y="4966"/>
                    </a:lnTo>
                    <a:lnTo>
                      <a:pt x="1238" y="4980"/>
                    </a:lnTo>
                    <a:lnTo>
                      <a:pt x="1208" y="5000"/>
                    </a:lnTo>
                    <a:lnTo>
                      <a:pt x="1182" y="5027"/>
                    </a:lnTo>
                    <a:lnTo>
                      <a:pt x="1161" y="5057"/>
                    </a:lnTo>
                    <a:lnTo>
                      <a:pt x="1147" y="5090"/>
                    </a:lnTo>
                    <a:lnTo>
                      <a:pt x="1140" y="5128"/>
                    </a:lnTo>
                    <a:lnTo>
                      <a:pt x="1139" y="5147"/>
                    </a:lnTo>
                    <a:lnTo>
                      <a:pt x="1139" y="5707"/>
                    </a:lnTo>
                    <a:lnTo>
                      <a:pt x="1138" y="5738"/>
                    </a:lnTo>
                    <a:lnTo>
                      <a:pt x="1129" y="5799"/>
                    </a:lnTo>
                    <a:lnTo>
                      <a:pt x="1111" y="5855"/>
                    </a:lnTo>
                    <a:lnTo>
                      <a:pt x="1086" y="5905"/>
                    </a:lnTo>
                    <a:lnTo>
                      <a:pt x="1055" y="5952"/>
                    </a:lnTo>
                    <a:lnTo>
                      <a:pt x="1017" y="5991"/>
                    </a:lnTo>
                    <a:lnTo>
                      <a:pt x="976" y="6026"/>
                    </a:lnTo>
                    <a:lnTo>
                      <a:pt x="929" y="6053"/>
                    </a:lnTo>
                    <a:lnTo>
                      <a:pt x="880" y="6074"/>
                    </a:lnTo>
                    <a:lnTo>
                      <a:pt x="828" y="6088"/>
                    </a:lnTo>
                    <a:lnTo>
                      <a:pt x="774" y="6095"/>
                    </a:lnTo>
                    <a:lnTo>
                      <a:pt x="720" y="6094"/>
                    </a:lnTo>
                    <a:lnTo>
                      <a:pt x="666" y="6085"/>
                    </a:lnTo>
                    <a:lnTo>
                      <a:pt x="613" y="6068"/>
                    </a:lnTo>
                    <a:lnTo>
                      <a:pt x="562" y="6042"/>
                    </a:lnTo>
                    <a:lnTo>
                      <a:pt x="513" y="6006"/>
                    </a:lnTo>
                    <a:lnTo>
                      <a:pt x="491" y="5984"/>
                    </a:lnTo>
                    <a:lnTo>
                      <a:pt x="465" y="5957"/>
                    </a:lnTo>
                    <a:lnTo>
                      <a:pt x="423" y="5895"/>
                    </a:lnTo>
                    <a:lnTo>
                      <a:pt x="396" y="5827"/>
                    </a:lnTo>
                    <a:lnTo>
                      <a:pt x="381" y="5754"/>
                    </a:lnTo>
                    <a:lnTo>
                      <a:pt x="380" y="5716"/>
                    </a:lnTo>
                    <a:lnTo>
                      <a:pt x="380" y="38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16">
                <a:extLst>
                  <a:ext uri="{FF2B5EF4-FFF2-40B4-BE49-F238E27FC236}">
                    <a16:creationId xmlns:a16="http://schemas.microsoft.com/office/drawing/2014/main" xmlns="" id="{C1C49510-8DA9-4232-8C34-92B765B26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090"/>
                <a:ext cx="204" cy="22"/>
              </a:xfrm>
              <a:custGeom>
                <a:avLst/>
                <a:gdLst>
                  <a:gd name="T0" fmla="*/ 190 w 3475"/>
                  <a:gd name="T1" fmla="*/ 379 h 379"/>
                  <a:gd name="T2" fmla="*/ 3286 w 3475"/>
                  <a:gd name="T3" fmla="*/ 379 h 379"/>
                  <a:gd name="T4" fmla="*/ 3305 w 3475"/>
                  <a:gd name="T5" fmla="*/ 378 h 379"/>
                  <a:gd name="T6" fmla="*/ 3343 w 3475"/>
                  <a:gd name="T7" fmla="*/ 371 h 379"/>
                  <a:gd name="T8" fmla="*/ 3376 w 3475"/>
                  <a:gd name="T9" fmla="*/ 356 h 379"/>
                  <a:gd name="T10" fmla="*/ 3406 w 3475"/>
                  <a:gd name="T11" fmla="*/ 336 h 379"/>
                  <a:gd name="T12" fmla="*/ 3433 w 3475"/>
                  <a:gd name="T13" fmla="*/ 311 h 379"/>
                  <a:gd name="T14" fmla="*/ 3453 w 3475"/>
                  <a:gd name="T15" fmla="*/ 280 h 379"/>
                  <a:gd name="T16" fmla="*/ 3467 w 3475"/>
                  <a:gd name="T17" fmla="*/ 246 h 379"/>
                  <a:gd name="T18" fmla="*/ 3475 w 3475"/>
                  <a:gd name="T19" fmla="*/ 209 h 379"/>
                  <a:gd name="T20" fmla="*/ 3475 w 3475"/>
                  <a:gd name="T21" fmla="*/ 189 h 379"/>
                  <a:gd name="T22" fmla="*/ 3475 w 3475"/>
                  <a:gd name="T23" fmla="*/ 170 h 379"/>
                  <a:gd name="T24" fmla="*/ 3467 w 3475"/>
                  <a:gd name="T25" fmla="*/ 133 h 379"/>
                  <a:gd name="T26" fmla="*/ 3453 w 3475"/>
                  <a:gd name="T27" fmla="*/ 99 h 379"/>
                  <a:gd name="T28" fmla="*/ 3433 w 3475"/>
                  <a:gd name="T29" fmla="*/ 69 h 379"/>
                  <a:gd name="T30" fmla="*/ 3406 w 3475"/>
                  <a:gd name="T31" fmla="*/ 43 h 379"/>
                  <a:gd name="T32" fmla="*/ 3376 w 3475"/>
                  <a:gd name="T33" fmla="*/ 22 h 379"/>
                  <a:gd name="T34" fmla="*/ 3343 w 3475"/>
                  <a:gd name="T35" fmla="*/ 8 h 379"/>
                  <a:gd name="T36" fmla="*/ 3305 w 3475"/>
                  <a:gd name="T37" fmla="*/ 1 h 379"/>
                  <a:gd name="T38" fmla="*/ 3286 w 3475"/>
                  <a:gd name="T39" fmla="*/ 0 h 379"/>
                  <a:gd name="T40" fmla="*/ 190 w 3475"/>
                  <a:gd name="T41" fmla="*/ 0 h 379"/>
                  <a:gd name="T42" fmla="*/ 170 w 3475"/>
                  <a:gd name="T43" fmla="*/ 1 h 379"/>
                  <a:gd name="T44" fmla="*/ 133 w 3475"/>
                  <a:gd name="T45" fmla="*/ 8 h 379"/>
                  <a:gd name="T46" fmla="*/ 99 w 3475"/>
                  <a:gd name="T47" fmla="*/ 22 h 379"/>
                  <a:gd name="T48" fmla="*/ 69 w 3475"/>
                  <a:gd name="T49" fmla="*/ 43 h 379"/>
                  <a:gd name="T50" fmla="*/ 43 w 3475"/>
                  <a:gd name="T51" fmla="*/ 69 h 379"/>
                  <a:gd name="T52" fmla="*/ 23 w 3475"/>
                  <a:gd name="T53" fmla="*/ 99 h 379"/>
                  <a:gd name="T54" fmla="*/ 8 w 3475"/>
                  <a:gd name="T55" fmla="*/ 133 h 379"/>
                  <a:gd name="T56" fmla="*/ 0 w 3475"/>
                  <a:gd name="T57" fmla="*/ 170 h 379"/>
                  <a:gd name="T58" fmla="*/ 0 w 3475"/>
                  <a:gd name="T59" fmla="*/ 189 h 379"/>
                  <a:gd name="T60" fmla="*/ 0 w 3475"/>
                  <a:gd name="T61" fmla="*/ 209 h 379"/>
                  <a:gd name="T62" fmla="*/ 8 w 3475"/>
                  <a:gd name="T63" fmla="*/ 246 h 379"/>
                  <a:gd name="T64" fmla="*/ 23 w 3475"/>
                  <a:gd name="T65" fmla="*/ 280 h 379"/>
                  <a:gd name="T66" fmla="*/ 43 w 3475"/>
                  <a:gd name="T67" fmla="*/ 311 h 379"/>
                  <a:gd name="T68" fmla="*/ 69 w 3475"/>
                  <a:gd name="T69" fmla="*/ 336 h 379"/>
                  <a:gd name="T70" fmla="*/ 99 w 3475"/>
                  <a:gd name="T71" fmla="*/ 356 h 379"/>
                  <a:gd name="T72" fmla="*/ 133 w 3475"/>
                  <a:gd name="T73" fmla="*/ 371 h 379"/>
                  <a:gd name="T74" fmla="*/ 170 w 3475"/>
                  <a:gd name="T75" fmla="*/ 378 h 379"/>
                  <a:gd name="T76" fmla="*/ 190 w 3475"/>
                  <a:gd name="T77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79">
                    <a:moveTo>
                      <a:pt x="190" y="379"/>
                    </a:moveTo>
                    <a:lnTo>
                      <a:pt x="3286" y="379"/>
                    </a:lnTo>
                    <a:lnTo>
                      <a:pt x="3305" y="378"/>
                    </a:lnTo>
                    <a:lnTo>
                      <a:pt x="3343" y="371"/>
                    </a:lnTo>
                    <a:lnTo>
                      <a:pt x="3376" y="356"/>
                    </a:lnTo>
                    <a:lnTo>
                      <a:pt x="3406" y="336"/>
                    </a:lnTo>
                    <a:lnTo>
                      <a:pt x="3433" y="311"/>
                    </a:lnTo>
                    <a:lnTo>
                      <a:pt x="3453" y="280"/>
                    </a:lnTo>
                    <a:lnTo>
                      <a:pt x="3467" y="246"/>
                    </a:lnTo>
                    <a:lnTo>
                      <a:pt x="3475" y="209"/>
                    </a:lnTo>
                    <a:lnTo>
                      <a:pt x="3475" y="189"/>
                    </a:lnTo>
                    <a:lnTo>
                      <a:pt x="3475" y="170"/>
                    </a:lnTo>
                    <a:lnTo>
                      <a:pt x="3467" y="133"/>
                    </a:lnTo>
                    <a:lnTo>
                      <a:pt x="3453" y="99"/>
                    </a:lnTo>
                    <a:lnTo>
                      <a:pt x="3433" y="69"/>
                    </a:lnTo>
                    <a:lnTo>
                      <a:pt x="3406" y="43"/>
                    </a:lnTo>
                    <a:lnTo>
                      <a:pt x="3376" y="22"/>
                    </a:lnTo>
                    <a:lnTo>
                      <a:pt x="3343" y="8"/>
                    </a:lnTo>
                    <a:lnTo>
                      <a:pt x="3305" y="1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1"/>
                    </a:lnTo>
                    <a:lnTo>
                      <a:pt x="133" y="8"/>
                    </a:lnTo>
                    <a:lnTo>
                      <a:pt x="99" y="22"/>
                    </a:lnTo>
                    <a:lnTo>
                      <a:pt x="69" y="43"/>
                    </a:lnTo>
                    <a:lnTo>
                      <a:pt x="43" y="69"/>
                    </a:lnTo>
                    <a:lnTo>
                      <a:pt x="23" y="99"/>
                    </a:lnTo>
                    <a:lnTo>
                      <a:pt x="8" y="133"/>
                    </a:lnTo>
                    <a:lnTo>
                      <a:pt x="0" y="170"/>
                    </a:lnTo>
                    <a:lnTo>
                      <a:pt x="0" y="189"/>
                    </a:lnTo>
                    <a:lnTo>
                      <a:pt x="0" y="209"/>
                    </a:lnTo>
                    <a:lnTo>
                      <a:pt x="8" y="246"/>
                    </a:lnTo>
                    <a:lnTo>
                      <a:pt x="23" y="280"/>
                    </a:lnTo>
                    <a:lnTo>
                      <a:pt x="43" y="311"/>
                    </a:lnTo>
                    <a:lnTo>
                      <a:pt x="69" y="336"/>
                    </a:lnTo>
                    <a:lnTo>
                      <a:pt x="99" y="356"/>
                    </a:lnTo>
                    <a:lnTo>
                      <a:pt x="133" y="371"/>
                    </a:lnTo>
                    <a:lnTo>
                      <a:pt x="170" y="378"/>
                    </a:lnTo>
                    <a:lnTo>
                      <a:pt x="190" y="379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17">
                <a:extLst>
                  <a:ext uri="{FF2B5EF4-FFF2-40B4-BE49-F238E27FC236}">
                    <a16:creationId xmlns:a16="http://schemas.microsoft.com/office/drawing/2014/main" xmlns="" id="{A4C96EAF-26DC-46EA-962B-3B22B1008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142"/>
                <a:ext cx="204" cy="22"/>
              </a:xfrm>
              <a:custGeom>
                <a:avLst/>
                <a:gdLst>
                  <a:gd name="T0" fmla="*/ 190 w 3475"/>
                  <a:gd name="T1" fmla="*/ 378 h 378"/>
                  <a:gd name="T2" fmla="*/ 3286 w 3475"/>
                  <a:gd name="T3" fmla="*/ 378 h 378"/>
                  <a:gd name="T4" fmla="*/ 3305 w 3475"/>
                  <a:gd name="T5" fmla="*/ 378 h 378"/>
                  <a:gd name="T6" fmla="*/ 3343 w 3475"/>
                  <a:gd name="T7" fmla="*/ 370 h 378"/>
                  <a:gd name="T8" fmla="*/ 3376 w 3475"/>
                  <a:gd name="T9" fmla="*/ 356 h 378"/>
                  <a:gd name="T10" fmla="*/ 3406 w 3475"/>
                  <a:gd name="T11" fmla="*/ 336 h 378"/>
                  <a:gd name="T12" fmla="*/ 3433 w 3475"/>
                  <a:gd name="T13" fmla="*/ 309 h 378"/>
                  <a:gd name="T14" fmla="*/ 3453 w 3475"/>
                  <a:gd name="T15" fmla="*/ 279 h 378"/>
                  <a:gd name="T16" fmla="*/ 3467 w 3475"/>
                  <a:gd name="T17" fmla="*/ 245 h 378"/>
                  <a:gd name="T18" fmla="*/ 3475 w 3475"/>
                  <a:gd name="T19" fmla="*/ 208 h 378"/>
                  <a:gd name="T20" fmla="*/ 3475 w 3475"/>
                  <a:gd name="T21" fmla="*/ 189 h 378"/>
                  <a:gd name="T22" fmla="*/ 3475 w 3475"/>
                  <a:gd name="T23" fmla="*/ 170 h 378"/>
                  <a:gd name="T24" fmla="*/ 3467 w 3475"/>
                  <a:gd name="T25" fmla="*/ 132 h 378"/>
                  <a:gd name="T26" fmla="*/ 3453 w 3475"/>
                  <a:gd name="T27" fmla="*/ 98 h 378"/>
                  <a:gd name="T28" fmla="*/ 3433 w 3475"/>
                  <a:gd name="T29" fmla="*/ 68 h 378"/>
                  <a:gd name="T30" fmla="*/ 3406 w 3475"/>
                  <a:gd name="T31" fmla="*/ 42 h 378"/>
                  <a:gd name="T32" fmla="*/ 3376 w 3475"/>
                  <a:gd name="T33" fmla="*/ 22 h 378"/>
                  <a:gd name="T34" fmla="*/ 3343 w 3475"/>
                  <a:gd name="T35" fmla="*/ 8 h 378"/>
                  <a:gd name="T36" fmla="*/ 3305 w 3475"/>
                  <a:gd name="T37" fmla="*/ 0 h 378"/>
                  <a:gd name="T38" fmla="*/ 3286 w 3475"/>
                  <a:gd name="T39" fmla="*/ 0 h 378"/>
                  <a:gd name="T40" fmla="*/ 190 w 3475"/>
                  <a:gd name="T41" fmla="*/ 0 h 378"/>
                  <a:gd name="T42" fmla="*/ 170 w 3475"/>
                  <a:gd name="T43" fmla="*/ 0 h 378"/>
                  <a:gd name="T44" fmla="*/ 133 w 3475"/>
                  <a:gd name="T45" fmla="*/ 8 h 378"/>
                  <a:gd name="T46" fmla="*/ 99 w 3475"/>
                  <a:gd name="T47" fmla="*/ 22 h 378"/>
                  <a:gd name="T48" fmla="*/ 69 w 3475"/>
                  <a:gd name="T49" fmla="*/ 42 h 378"/>
                  <a:gd name="T50" fmla="*/ 43 w 3475"/>
                  <a:gd name="T51" fmla="*/ 68 h 378"/>
                  <a:gd name="T52" fmla="*/ 23 w 3475"/>
                  <a:gd name="T53" fmla="*/ 98 h 378"/>
                  <a:gd name="T54" fmla="*/ 8 w 3475"/>
                  <a:gd name="T55" fmla="*/ 132 h 378"/>
                  <a:gd name="T56" fmla="*/ 0 w 3475"/>
                  <a:gd name="T57" fmla="*/ 170 h 378"/>
                  <a:gd name="T58" fmla="*/ 0 w 3475"/>
                  <a:gd name="T59" fmla="*/ 189 h 378"/>
                  <a:gd name="T60" fmla="*/ 0 w 3475"/>
                  <a:gd name="T61" fmla="*/ 208 h 378"/>
                  <a:gd name="T62" fmla="*/ 8 w 3475"/>
                  <a:gd name="T63" fmla="*/ 245 h 378"/>
                  <a:gd name="T64" fmla="*/ 23 w 3475"/>
                  <a:gd name="T65" fmla="*/ 279 h 378"/>
                  <a:gd name="T66" fmla="*/ 43 w 3475"/>
                  <a:gd name="T67" fmla="*/ 309 h 378"/>
                  <a:gd name="T68" fmla="*/ 69 w 3475"/>
                  <a:gd name="T69" fmla="*/ 336 h 378"/>
                  <a:gd name="T70" fmla="*/ 99 w 3475"/>
                  <a:gd name="T71" fmla="*/ 356 h 378"/>
                  <a:gd name="T72" fmla="*/ 133 w 3475"/>
                  <a:gd name="T73" fmla="*/ 370 h 378"/>
                  <a:gd name="T74" fmla="*/ 170 w 3475"/>
                  <a:gd name="T75" fmla="*/ 378 h 378"/>
                  <a:gd name="T76" fmla="*/ 190 w 3475"/>
                  <a:gd name="T7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78">
                    <a:moveTo>
                      <a:pt x="190" y="378"/>
                    </a:moveTo>
                    <a:lnTo>
                      <a:pt x="3286" y="378"/>
                    </a:lnTo>
                    <a:lnTo>
                      <a:pt x="3305" y="378"/>
                    </a:lnTo>
                    <a:lnTo>
                      <a:pt x="3343" y="370"/>
                    </a:lnTo>
                    <a:lnTo>
                      <a:pt x="3376" y="356"/>
                    </a:lnTo>
                    <a:lnTo>
                      <a:pt x="3406" y="336"/>
                    </a:lnTo>
                    <a:lnTo>
                      <a:pt x="3433" y="309"/>
                    </a:lnTo>
                    <a:lnTo>
                      <a:pt x="3453" y="279"/>
                    </a:lnTo>
                    <a:lnTo>
                      <a:pt x="3467" y="245"/>
                    </a:lnTo>
                    <a:lnTo>
                      <a:pt x="3475" y="208"/>
                    </a:lnTo>
                    <a:lnTo>
                      <a:pt x="3475" y="189"/>
                    </a:lnTo>
                    <a:lnTo>
                      <a:pt x="3475" y="170"/>
                    </a:lnTo>
                    <a:lnTo>
                      <a:pt x="3467" y="132"/>
                    </a:lnTo>
                    <a:lnTo>
                      <a:pt x="3453" y="98"/>
                    </a:lnTo>
                    <a:lnTo>
                      <a:pt x="3433" y="68"/>
                    </a:lnTo>
                    <a:lnTo>
                      <a:pt x="3406" y="42"/>
                    </a:lnTo>
                    <a:lnTo>
                      <a:pt x="3376" y="22"/>
                    </a:lnTo>
                    <a:lnTo>
                      <a:pt x="3343" y="8"/>
                    </a:lnTo>
                    <a:lnTo>
                      <a:pt x="3305" y="0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0"/>
                    </a:lnTo>
                    <a:lnTo>
                      <a:pt x="133" y="8"/>
                    </a:lnTo>
                    <a:lnTo>
                      <a:pt x="99" y="22"/>
                    </a:lnTo>
                    <a:lnTo>
                      <a:pt x="69" y="42"/>
                    </a:lnTo>
                    <a:lnTo>
                      <a:pt x="43" y="68"/>
                    </a:lnTo>
                    <a:lnTo>
                      <a:pt x="23" y="98"/>
                    </a:lnTo>
                    <a:lnTo>
                      <a:pt x="8" y="132"/>
                    </a:lnTo>
                    <a:lnTo>
                      <a:pt x="0" y="170"/>
                    </a:lnTo>
                    <a:lnTo>
                      <a:pt x="0" y="189"/>
                    </a:lnTo>
                    <a:lnTo>
                      <a:pt x="0" y="208"/>
                    </a:lnTo>
                    <a:lnTo>
                      <a:pt x="8" y="245"/>
                    </a:lnTo>
                    <a:lnTo>
                      <a:pt x="23" y="279"/>
                    </a:lnTo>
                    <a:lnTo>
                      <a:pt x="43" y="309"/>
                    </a:lnTo>
                    <a:lnTo>
                      <a:pt x="69" y="336"/>
                    </a:lnTo>
                    <a:lnTo>
                      <a:pt x="99" y="356"/>
                    </a:lnTo>
                    <a:lnTo>
                      <a:pt x="133" y="370"/>
                    </a:lnTo>
                    <a:lnTo>
                      <a:pt x="170" y="378"/>
                    </a:lnTo>
                    <a:lnTo>
                      <a:pt x="190" y="378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18">
                <a:extLst>
                  <a:ext uri="{FF2B5EF4-FFF2-40B4-BE49-F238E27FC236}">
                    <a16:creationId xmlns:a16="http://schemas.microsoft.com/office/drawing/2014/main" xmlns="" id="{3E60BB0C-809B-46D0-9120-B65087710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194"/>
                <a:ext cx="204" cy="22"/>
              </a:xfrm>
              <a:custGeom>
                <a:avLst/>
                <a:gdLst>
                  <a:gd name="T0" fmla="*/ 190 w 3475"/>
                  <a:gd name="T1" fmla="*/ 380 h 380"/>
                  <a:gd name="T2" fmla="*/ 3286 w 3475"/>
                  <a:gd name="T3" fmla="*/ 380 h 380"/>
                  <a:gd name="T4" fmla="*/ 3305 w 3475"/>
                  <a:gd name="T5" fmla="*/ 379 h 380"/>
                  <a:gd name="T6" fmla="*/ 3343 w 3475"/>
                  <a:gd name="T7" fmla="*/ 372 h 380"/>
                  <a:gd name="T8" fmla="*/ 3376 w 3475"/>
                  <a:gd name="T9" fmla="*/ 357 h 380"/>
                  <a:gd name="T10" fmla="*/ 3406 w 3475"/>
                  <a:gd name="T11" fmla="*/ 336 h 380"/>
                  <a:gd name="T12" fmla="*/ 3433 w 3475"/>
                  <a:gd name="T13" fmla="*/ 311 h 380"/>
                  <a:gd name="T14" fmla="*/ 3453 w 3475"/>
                  <a:gd name="T15" fmla="*/ 281 h 380"/>
                  <a:gd name="T16" fmla="*/ 3467 w 3475"/>
                  <a:gd name="T17" fmla="*/ 246 h 380"/>
                  <a:gd name="T18" fmla="*/ 3475 w 3475"/>
                  <a:gd name="T19" fmla="*/ 210 h 380"/>
                  <a:gd name="T20" fmla="*/ 3475 w 3475"/>
                  <a:gd name="T21" fmla="*/ 190 h 380"/>
                  <a:gd name="T22" fmla="*/ 3475 w 3475"/>
                  <a:gd name="T23" fmla="*/ 170 h 380"/>
                  <a:gd name="T24" fmla="*/ 3467 w 3475"/>
                  <a:gd name="T25" fmla="*/ 134 h 380"/>
                  <a:gd name="T26" fmla="*/ 3453 w 3475"/>
                  <a:gd name="T27" fmla="*/ 99 h 380"/>
                  <a:gd name="T28" fmla="*/ 3433 w 3475"/>
                  <a:gd name="T29" fmla="*/ 69 h 380"/>
                  <a:gd name="T30" fmla="*/ 3406 w 3475"/>
                  <a:gd name="T31" fmla="*/ 44 h 380"/>
                  <a:gd name="T32" fmla="*/ 3376 w 3475"/>
                  <a:gd name="T33" fmla="*/ 23 h 380"/>
                  <a:gd name="T34" fmla="*/ 3343 w 3475"/>
                  <a:gd name="T35" fmla="*/ 8 h 380"/>
                  <a:gd name="T36" fmla="*/ 3305 w 3475"/>
                  <a:gd name="T37" fmla="*/ 1 h 380"/>
                  <a:gd name="T38" fmla="*/ 3286 w 3475"/>
                  <a:gd name="T39" fmla="*/ 0 h 380"/>
                  <a:gd name="T40" fmla="*/ 190 w 3475"/>
                  <a:gd name="T41" fmla="*/ 0 h 380"/>
                  <a:gd name="T42" fmla="*/ 170 w 3475"/>
                  <a:gd name="T43" fmla="*/ 1 h 380"/>
                  <a:gd name="T44" fmla="*/ 133 w 3475"/>
                  <a:gd name="T45" fmla="*/ 8 h 380"/>
                  <a:gd name="T46" fmla="*/ 99 w 3475"/>
                  <a:gd name="T47" fmla="*/ 23 h 380"/>
                  <a:gd name="T48" fmla="*/ 69 w 3475"/>
                  <a:gd name="T49" fmla="*/ 44 h 380"/>
                  <a:gd name="T50" fmla="*/ 43 w 3475"/>
                  <a:gd name="T51" fmla="*/ 69 h 380"/>
                  <a:gd name="T52" fmla="*/ 23 w 3475"/>
                  <a:gd name="T53" fmla="*/ 99 h 380"/>
                  <a:gd name="T54" fmla="*/ 8 w 3475"/>
                  <a:gd name="T55" fmla="*/ 134 h 380"/>
                  <a:gd name="T56" fmla="*/ 0 w 3475"/>
                  <a:gd name="T57" fmla="*/ 170 h 380"/>
                  <a:gd name="T58" fmla="*/ 0 w 3475"/>
                  <a:gd name="T59" fmla="*/ 190 h 380"/>
                  <a:gd name="T60" fmla="*/ 0 w 3475"/>
                  <a:gd name="T61" fmla="*/ 210 h 380"/>
                  <a:gd name="T62" fmla="*/ 8 w 3475"/>
                  <a:gd name="T63" fmla="*/ 246 h 380"/>
                  <a:gd name="T64" fmla="*/ 23 w 3475"/>
                  <a:gd name="T65" fmla="*/ 281 h 380"/>
                  <a:gd name="T66" fmla="*/ 43 w 3475"/>
                  <a:gd name="T67" fmla="*/ 311 h 380"/>
                  <a:gd name="T68" fmla="*/ 69 w 3475"/>
                  <a:gd name="T69" fmla="*/ 336 h 380"/>
                  <a:gd name="T70" fmla="*/ 99 w 3475"/>
                  <a:gd name="T71" fmla="*/ 357 h 380"/>
                  <a:gd name="T72" fmla="*/ 133 w 3475"/>
                  <a:gd name="T73" fmla="*/ 372 h 380"/>
                  <a:gd name="T74" fmla="*/ 170 w 3475"/>
                  <a:gd name="T75" fmla="*/ 379 h 380"/>
                  <a:gd name="T76" fmla="*/ 190 w 3475"/>
                  <a:gd name="T77" fmla="*/ 38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80">
                    <a:moveTo>
                      <a:pt x="190" y="380"/>
                    </a:moveTo>
                    <a:lnTo>
                      <a:pt x="3286" y="380"/>
                    </a:lnTo>
                    <a:lnTo>
                      <a:pt x="3305" y="379"/>
                    </a:lnTo>
                    <a:lnTo>
                      <a:pt x="3343" y="372"/>
                    </a:lnTo>
                    <a:lnTo>
                      <a:pt x="3376" y="357"/>
                    </a:lnTo>
                    <a:lnTo>
                      <a:pt x="3406" y="336"/>
                    </a:lnTo>
                    <a:lnTo>
                      <a:pt x="3433" y="311"/>
                    </a:lnTo>
                    <a:lnTo>
                      <a:pt x="3453" y="281"/>
                    </a:lnTo>
                    <a:lnTo>
                      <a:pt x="3467" y="246"/>
                    </a:lnTo>
                    <a:lnTo>
                      <a:pt x="3475" y="210"/>
                    </a:lnTo>
                    <a:lnTo>
                      <a:pt x="3475" y="190"/>
                    </a:lnTo>
                    <a:lnTo>
                      <a:pt x="3475" y="170"/>
                    </a:lnTo>
                    <a:lnTo>
                      <a:pt x="3467" y="134"/>
                    </a:lnTo>
                    <a:lnTo>
                      <a:pt x="3453" y="99"/>
                    </a:lnTo>
                    <a:lnTo>
                      <a:pt x="3433" y="69"/>
                    </a:lnTo>
                    <a:lnTo>
                      <a:pt x="3406" y="44"/>
                    </a:lnTo>
                    <a:lnTo>
                      <a:pt x="3376" y="23"/>
                    </a:lnTo>
                    <a:lnTo>
                      <a:pt x="3343" y="8"/>
                    </a:lnTo>
                    <a:lnTo>
                      <a:pt x="3305" y="1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1"/>
                    </a:lnTo>
                    <a:lnTo>
                      <a:pt x="133" y="8"/>
                    </a:lnTo>
                    <a:lnTo>
                      <a:pt x="99" y="23"/>
                    </a:lnTo>
                    <a:lnTo>
                      <a:pt x="69" y="44"/>
                    </a:lnTo>
                    <a:lnTo>
                      <a:pt x="43" y="69"/>
                    </a:lnTo>
                    <a:lnTo>
                      <a:pt x="23" y="99"/>
                    </a:lnTo>
                    <a:lnTo>
                      <a:pt x="8" y="134"/>
                    </a:lnTo>
                    <a:lnTo>
                      <a:pt x="0" y="170"/>
                    </a:lnTo>
                    <a:lnTo>
                      <a:pt x="0" y="190"/>
                    </a:lnTo>
                    <a:lnTo>
                      <a:pt x="0" y="210"/>
                    </a:lnTo>
                    <a:lnTo>
                      <a:pt x="8" y="246"/>
                    </a:lnTo>
                    <a:lnTo>
                      <a:pt x="23" y="281"/>
                    </a:lnTo>
                    <a:lnTo>
                      <a:pt x="43" y="311"/>
                    </a:lnTo>
                    <a:lnTo>
                      <a:pt x="69" y="336"/>
                    </a:lnTo>
                    <a:lnTo>
                      <a:pt x="99" y="357"/>
                    </a:lnTo>
                    <a:lnTo>
                      <a:pt x="133" y="372"/>
                    </a:lnTo>
                    <a:lnTo>
                      <a:pt x="170" y="379"/>
                    </a:lnTo>
                    <a:lnTo>
                      <a:pt x="190" y="38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19">
                <a:extLst>
                  <a:ext uri="{FF2B5EF4-FFF2-40B4-BE49-F238E27FC236}">
                    <a16:creationId xmlns:a16="http://schemas.microsoft.com/office/drawing/2014/main" xmlns="" id="{D125FBFB-01B9-4F3E-9C32-FAEC40295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246"/>
                <a:ext cx="204" cy="22"/>
              </a:xfrm>
              <a:custGeom>
                <a:avLst/>
                <a:gdLst>
                  <a:gd name="T0" fmla="*/ 190 w 3475"/>
                  <a:gd name="T1" fmla="*/ 379 h 379"/>
                  <a:gd name="T2" fmla="*/ 3286 w 3475"/>
                  <a:gd name="T3" fmla="*/ 379 h 379"/>
                  <a:gd name="T4" fmla="*/ 3305 w 3475"/>
                  <a:gd name="T5" fmla="*/ 378 h 379"/>
                  <a:gd name="T6" fmla="*/ 3343 w 3475"/>
                  <a:gd name="T7" fmla="*/ 370 h 379"/>
                  <a:gd name="T8" fmla="*/ 3376 w 3475"/>
                  <a:gd name="T9" fmla="*/ 356 h 379"/>
                  <a:gd name="T10" fmla="*/ 3406 w 3475"/>
                  <a:gd name="T11" fmla="*/ 336 h 379"/>
                  <a:gd name="T12" fmla="*/ 3433 w 3475"/>
                  <a:gd name="T13" fmla="*/ 311 h 379"/>
                  <a:gd name="T14" fmla="*/ 3453 w 3475"/>
                  <a:gd name="T15" fmla="*/ 280 h 379"/>
                  <a:gd name="T16" fmla="*/ 3467 w 3475"/>
                  <a:gd name="T17" fmla="*/ 246 h 379"/>
                  <a:gd name="T18" fmla="*/ 3475 w 3475"/>
                  <a:gd name="T19" fmla="*/ 208 h 379"/>
                  <a:gd name="T20" fmla="*/ 3475 w 3475"/>
                  <a:gd name="T21" fmla="*/ 189 h 379"/>
                  <a:gd name="T22" fmla="*/ 3475 w 3475"/>
                  <a:gd name="T23" fmla="*/ 170 h 379"/>
                  <a:gd name="T24" fmla="*/ 3467 w 3475"/>
                  <a:gd name="T25" fmla="*/ 132 h 379"/>
                  <a:gd name="T26" fmla="*/ 3453 w 3475"/>
                  <a:gd name="T27" fmla="*/ 99 h 379"/>
                  <a:gd name="T28" fmla="*/ 3433 w 3475"/>
                  <a:gd name="T29" fmla="*/ 69 h 379"/>
                  <a:gd name="T30" fmla="*/ 3406 w 3475"/>
                  <a:gd name="T31" fmla="*/ 42 h 379"/>
                  <a:gd name="T32" fmla="*/ 3376 w 3475"/>
                  <a:gd name="T33" fmla="*/ 22 h 379"/>
                  <a:gd name="T34" fmla="*/ 3343 w 3475"/>
                  <a:gd name="T35" fmla="*/ 8 h 379"/>
                  <a:gd name="T36" fmla="*/ 3305 w 3475"/>
                  <a:gd name="T37" fmla="*/ 0 h 379"/>
                  <a:gd name="T38" fmla="*/ 3286 w 3475"/>
                  <a:gd name="T39" fmla="*/ 0 h 379"/>
                  <a:gd name="T40" fmla="*/ 190 w 3475"/>
                  <a:gd name="T41" fmla="*/ 0 h 379"/>
                  <a:gd name="T42" fmla="*/ 170 w 3475"/>
                  <a:gd name="T43" fmla="*/ 0 h 379"/>
                  <a:gd name="T44" fmla="*/ 133 w 3475"/>
                  <a:gd name="T45" fmla="*/ 8 h 379"/>
                  <a:gd name="T46" fmla="*/ 99 w 3475"/>
                  <a:gd name="T47" fmla="*/ 22 h 379"/>
                  <a:gd name="T48" fmla="*/ 69 w 3475"/>
                  <a:gd name="T49" fmla="*/ 42 h 379"/>
                  <a:gd name="T50" fmla="*/ 43 w 3475"/>
                  <a:gd name="T51" fmla="*/ 69 h 379"/>
                  <a:gd name="T52" fmla="*/ 23 w 3475"/>
                  <a:gd name="T53" fmla="*/ 99 h 379"/>
                  <a:gd name="T54" fmla="*/ 8 w 3475"/>
                  <a:gd name="T55" fmla="*/ 132 h 379"/>
                  <a:gd name="T56" fmla="*/ 0 w 3475"/>
                  <a:gd name="T57" fmla="*/ 170 h 379"/>
                  <a:gd name="T58" fmla="*/ 0 w 3475"/>
                  <a:gd name="T59" fmla="*/ 189 h 379"/>
                  <a:gd name="T60" fmla="*/ 0 w 3475"/>
                  <a:gd name="T61" fmla="*/ 208 h 379"/>
                  <a:gd name="T62" fmla="*/ 8 w 3475"/>
                  <a:gd name="T63" fmla="*/ 246 h 379"/>
                  <a:gd name="T64" fmla="*/ 23 w 3475"/>
                  <a:gd name="T65" fmla="*/ 280 h 379"/>
                  <a:gd name="T66" fmla="*/ 43 w 3475"/>
                  <a:gd name="T67" fmla="*/ 311 h 379"/>
                  <a:gd name="T68" fmla="*/ 69 w 3475"/>
                  <a:gd name="T69" fmla="*/ 336 h 379"/>
                  <a:gd name="T70" fmla="*/ 99 w 3475"/>
                  <a:gd name="T71" fmla="*/ 356 h 379"/>
                  <a:gd name="T72" fmla="*/ 133 w 3475"/>
                  <a:gd name="T73" fmla="*/ 370 h 379"/>
                  <a:gd name="T74" fmla="*/ 170 w 3475"/>
                  <a:gd name="T75" fmla="*/ 378 h 379"/>
                  <a:gd name="T76" fmla="*/ 190 w 3475"/>
                  <a:gd name="T77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79">
                    <a:moveTo>
                      <a:pt x="190" y="379"/>
                    </a:moveTo>
                    <a:lnTo>
                      <a:pt x="3286" y="379"/>
                    </a:lnTo>
                    <a:lnTo>
                      <a:pt x="3305" y="378"/>
                    </a:lnTo>
                    <a:lnTo>
                      <a:pt x="3343" y="370"/>
                    </a:lnTo>
                    <a:lnTo>
                      <a:pt x="3376" y="356"/>
                    </a:lnTo>
                    <a:lnTo>
                      <a:pt x="3406" y="336"/>
                    </a:lnTo>
                    <a:lnTo>
                      <a:pt x="3433" y="311"/>
                    </a:lnTo>
                    <a:lnTo>
                      <a:pt x="3453" y="280"/>
                    </a:lnTo>
                    <a:lnTo>
                      <a:pt x="3467" y="246"/>
                    </a:lnTo>
                    <a:lnTo>
                      <a:pt x="3475" y="208"/>
                    </a:lnTo>
                    <a:lnTo>
                      <a:pt x="3475" y="189"/>
                    </a:lnTo>
                    <a:lnTo>
                      <a:pt x="3475" y="170"/>
                    </a:lnTo>
                    <a:lnTo>
                      <a:pt x="3467" y="132"/>
                    </a:lnTo>
                    <a:lnTo>
                      <a:pt x="3453" y="99"/>
                    </a:lnTo>
                    <a:lnTo>
                      <a:pt x="3433" y="69"/>
                    </a:lnTo>
                    <a:lnTo>
                      <a:pt x="3406" y="42"/>
                    </a:lnTo>
                    <a:lnTo>
                      <a:pt x="3376" y="22"/>
                    </a:lnTo>
                    <a:lnTo>
                      <a:pt x="3343" y="8"/>
                    </a:lnTo>
                    <a:lnTo>
                      <a:pt x="3305" y="0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0"/>
                    </a:lnTo>
                    <a:lnTo>
                      <a:pt x="133" y="8"/>
                    </a:lnTo>
                    <a:lnTo>
                      <a:pt x="99" y="22"/>
                    </a:lnTo>
                    <a:lnTo>
                      <a:pt x="69" y="42"/>
                    </a:lnTo>
                    <a:lnTo>
                      <a:pt x="43" y="69"/>
                    </a:lnTo>
                    <a:lnTo>
                      <a:pt x="23" y="99"/>
                    </a:lnTo>
                    <a:lnTo>
                      <a:pt x="8" y="132"/>
                    </a:lnTo>
                    <a:lnTo>
                      <a:pt x="0" y="170"/>
                    </a:lnTo>
                    <a:lnTo>
                      <a:pt x="0" y="189"/>
                    </a:lnTo>
                    <a:lnTo>
                      <a:pt x="0" y="208"/>
                    </a:lnTo>
                    <a:lnTo>
                      <a:pt x="8" y="246"/>
                    </a:lnTo>
                    <a:lnTo>
                      <a:pt x="23" y="280"/>
                    </a:lnTo>
                    <a:lnTo>
                      <a:pt x="43" y="311"/>
                    </a:lnTo>
                    <a:lnTo>
                      <a:pt x="69" y="336"/>
                    </a:lnTo>
                    <a:lnTo>
                      <a:pt x="99" y="356"/>
                    </a:lnTo>
                    <a:lnTo>
                      <a:pt x="133" y="370"/>
                    </a:lnTo>
                    <a:lnTo>
                      <a:pt x="170" y="378"/>
                    </a:lnTo>
                    <a:lnTo>
                      <a:pt x="190" y="379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AB6E387-AD09-4305-A5D8-8952E84CF5E5}"/>
              </a:ext>
            </a:extLst>
          </p:cNvPr>
          <p:cNvGrpSpPr/>
          <p:nvPr/>
        </p:nvGrpSpPr>
        <p:grpSpPr>
          <a:xfrm>
            <a:off x="6316773" y="2313808"/>
            <a:ext cx="1430267" cy="1430266"/>
            <a:chOff x="5301031" y="1962133"/>
            <a:chExt cx="1430267" cy="1430266"/>
          </a:xfrm>
        </p:grpSpPr>
        <p:grpSp>
          <p:nvGrpSpPr>
            <p:cNvPr id="17" name="그룹 16"/>
            <p:cNvGrpSpPr/>
            <p:nvPr/>
          </p:nvGrpSpPr>
          <p:grpSpPr>
            <a:xfrm>
              <a:off x="5301031" y="1962133"/>
              <a:ext cx="1430267" cy="1430266"/>
              <a:chOff x="5586954" y="4404830"/>
              <a:chExt cx="1390650" cy="1390650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5586954" y="4404830"/>
                <a:ext cx="1390650" cy="1390650"/>
              </a:xfrm>
              <a:prstGeom prst="ellipse">
                <a:avLst/>
              </a:prstGeom>
              <a:solidFill>
                <a:srgbClr val="2525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5980831" y="4889017"/>
                <a:ext cx="60325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xmlns="" id="{6F49B35F-D22F-465C-A4DD-F00108E11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69819" y="2330921"/>
              <a:ext cx="692690" cy="69269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6EE2E77-4E8A-40C9-90A3-E51C464B3C3A}"/>
              </a:ext>
            </a:extLst>
          </p:cNvPr>
          <p:cNvGrpSpPr/>
          <p:nvPr/>
        </p:nvGrpSpPr>
        <p:grpSpPr>
          <a:xfrm>
            <a:off x="9472491" y="2313808"/>
            <a:ext cx="1430267" cy="1430266"/>
            <a:chOff x="7362252" y="1962133"/>
            <a:chExt cx="1430267" cy="1430266"/>
          </a:xfrm>
        </p:grpSpPr>
        <p:grpSp>
          <p:nvGrpSpPr>
            <p:cNvPr id="67" name="그룹 66"/>
            <p:cNvGrpSpPr/>
            <p:nvPr/>
          </p:nvGrpSpPr>
          <p:grpSpPr>
            <a:xfrm>
              <a:off x="7362252" y="1962133"/>
              <a:ext cx="1430267" cy="1430266"/>
              <a:chOff x="7392445" y="4404830"/>
              <a:chExt cx="1390650" cy="139065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392445" y="4404830"/>
                <a:ext cx="1390650" cy="1390650"/>
              </a:xfrm>
              <a:prstGeom prst="ellipse">
                <a:avLst/>
              </a:prstGeom>
              <a:solidFill>
                <a:srgbClr val="E63C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7785819" y="4836630"/>
                <a:ext cx="603250" cy="527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xmlns="" id="{9CDBF0B8-F4AF-40DA-BF0D-DF3F858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767168" y="2367049"/>
              <a:ext cx="620435" cy="620435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12F21C2D-E565-44EE-BEA3-1623E9D950C1}"/>
              </a:ext>
            </a:extLst>
          </p:cNvPr>
          <p:cNvGrpSpPr/>
          <p:nvPr/>
        </p:nvGrpSpPr>
        <p:grpSpPr>
          <a:xfrm>
            <a:off x="5454650" y="2253829"/>
            <a:ext cx="3199201" cy="2990858"/>
            <a:chOff x="5454650" y="2196679"/>
            <a:chExt cx="3199201" cy="2990858"/>
          </a:xfrm>
        </p:grpSpPr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xmlns="" id="{41094212-0D4C-4818-8C8B-7065360DFE6A}"/>
                </a:ext>
              </a:extLst>
            </p:cNvPr>
            <p:cNvCxnSpPr>
              <a:cxnSpLocks/>
            </p:cNvCxnSpPr>
            <p:nvPr/>
          </p:nvCxnSpPr>
          <p:spPr>
            <a:xfrm>
              <a:off x="5454650" y="2196679"/>
              <a:ext cx="0" cy="2990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xmlns="" id="{4832B7F0-DFF9-43FE-9A21-142725DA5D0F}"/>
                </a:ext>
              </a:extLst>
            </p:cNvPr>
            <p:cNvCxnSpPr>
              <a:cxnSpLocks/>
            </p:cNvCxnSpPr>
            <p:nvPr/>
          </p:nvCxnSpPr>
          <p:spPr>
            <a:xfrm>
              <a:off x="8653851" y="2196679"/>
              <a:ext cx="0" cy="2990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7216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00989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3092457" y="701823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</a:t>
            </a:r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환경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E34FF5EB-50C0-48F8-9F77-BC8675E49E86}"/>
              </a:ext>
            </a:extLst>
          </p:cNvPr>
          <p:cNvSpPr txBox="1"/>
          <p:nvPr/>
        </p:nvSpPr>
        <p:spPr>
          <a:xfrm>
            <a:off x="8128611" y="4261222"/>
            <a:ext cx="151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2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Eclipse</a:t>
            </a:r>
            <a:endParaRPr lang="x-none" sz="2800" spc="-2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219A92-9626-4448-9FDF-0F8E03DF60EA}"/>
              </a:ext>
            </a:extLst>
          </p:cNvPr>
          <p:cNvSpPr txBox="1"/>
          <p:nvPr/>
        </p:nvSpPr>
        <p:spPr>
          <a:xfrm>
            <a:off x="3989672" y="4261222"/>
            <a:ext cx="37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jdk-11.0.14</a:t>
            </a:r>
            <a:endParaRPr lang="x-none" sz="2800" b="1" spc="-2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BF12A927-0543-4965-AF4C-8FB3EA4D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9040" y="2605680"/>
            <a:ext cx="2082753" cy="118513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2AFCF5F5-30B4-4AEA-9283-FFB3AE30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2803" y="2437435"/>
            <a:ext cx="1342759" cy="134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457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00989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2751023" y="701823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</a:t>
            </a:r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일정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5BE9AC22-4046-416B-AEAC-547CC2F25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52886951"/>
              </p:ext>
            </p:extLst>
          </p:nvPr>
        </p:nvGraphicFramePr>
        <p:xfrm>
          <a:off x="2850709" y="1343431"/>
          <a:ext cx="8873432" cy="4969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806">
                  <a:extLst>
                    <a:ext uri="{9D8B030D-6E8A-4147-A177-3AD203B41FA5}">
                      <a16:colId xmlns:a16="http://schemas.microsoft.com/office/drawing/2014/main" xmlns="" val="3936361751"/>
                    </a:ext>
                  </a:extLst>
                </a:gridCol>
                <a:gridCol w="2609764">
                  <a:extLst>
                    <a:ext uri="{9D8B030D-6E8A-4147-A177-3AD203B41FA5}">
                      <a16:colId xmlns:a16="http://schemas.microsoft.com/office/drawing/2014/main" xmlns="" val="756306365"/>
                    </a:ext>
                  </a:extLst>
                </a:gridCol>
                <a:gridCol w="408655">
                  <a:extLst>
                    <a:ext uri="{9D8B030D-6E8A-4147-A177-3AD203B41FA5}">
                      <a16:colId xmlns:a16="http://schemas.microsoft.com/office/drawing/2014/main" xmlns="" val="473063361"/>
                    </a:ext>
                  </a:extLst>
                </a:gridCol>
                <a:gridCol w="408655">
                  <a:extLst>
                    <a:ext uri="{9D8B030D-6E8A-4147-A177-3AD203B41FA5}">
                      <a16:colId xmlns:a16="http://schemas.microsoft.com/office/drawing/2014/main" xmlns="" val="1440619797"/>
                    </a:ext>
                  </a:extLst>
                </a:gridCol>
                <a:gridCol w="408655">
                  <a:extLst>
                    <a:ext uri="{9D8B030D-6E8A-4147-A177-3AD203B41FA5}">
                      <a16:colId xmlns:a16="http://schemas.microsoft.com/office/drawing/2014/main" xmlns="" val="3919799574"/>
                    </a:ext>
                  </a:extLst>
                </a:gridCol>
                <a:gridCol w="408655">
                  <a:extLst>
                    <a:ext uri="{9D8B030D-6E8A-4147-A177-3AD203B41FA5}">
                      <a16:colId xmlns:a16="http://schemas.microsoft.com/office/drawing/2014/main" xmlns="" val="2792228924"/>
                    </a:ext>
                  </a:extLst>
                </a:gridCol>
                <a:gridCol w="408655">
                  <a:extLst>
                    <a:ext uri="{9D8B030D-6E8A-4147-A177-3AD203B41FA5}">
                      <a16:colId xmlns:a16="http://schemas.microsoft.com/office/drawing/2014/main" xmlns="" val="1023727360"/>
                    </a:ext>
                  </a:extLst>
                </a:gridCol>
                <a:gridCol w="408656">
                  <a:extLst>
                    <a:ext uri="{9D8B030D-6E8A-4147-A177-3AD203B41FA5}">
                      <a16:colId xmlns:a16="http://schemas.microsoft.com/office/drawing/2014/main" xmlns="" val="3003442147"/>
                    </a:ext>
                  </a:extLst>
                </a:gridCol>
                <a:gridCol w="408656">
                  <a:extLst>
                    <a:ext uri="{9D8B030D-6E8A-4147-A177-3AD203B41FA5}">
                      <a16:colId xmlns:a16="http://schemas.microsoft.com/office/drawing/2014/main" xmlns="" val="4195736909"/>
                    </a:ext>
                  </a:extLst>
                </a:gridCol>
                <a:gridCol w="408655">
                  <a:extLst>
                    <a:ext uri="{9D8B030D-6E8A-4147-A177-3AD203B41FA5}">
                      <a16:colId xmlns:a16="http://schemas.microsoft.com/office/drawing/2014/main" xmlns="" val="2381313292"/>
                    </a:ext>
                  </a:extLst>
                </a:gridCol>
                <a:gridCol w="408655">
                  <a:extLst>
                    <a:ext uri="{9D8B030D-6E8A-4147-A177-3AD203B41FA5}">
                      <a16:colId xmlns:a16="http://schemas.microsoft.com/office/drawing/2014/main" xmlns="" val="915496545"/>
                    </a:ext>
                  </a:extLst>
                </a:gridCol>
                <a:gridCol w="408655">
                  <a:extLst>
                    <a:ext uri="{9D8B030D-6E8A-4147-A177-3AD203B41FA5}">
                      <a16:colId xmlns:a16="http://schemas.microsoft.com/office/drawing/2014/main" xmlns="" val="1167092621"/>
                    </a:ext>
                  </a:extLst>
                </a:gridCol>
                <a:gridCol w="408655">
                  <a:extLst>
                    <a:ext uri="{9D8B030D-6E8A-4147-A177-3AD203B41FA5}">
                      <a16:colId xmlns:a16="http://schemas.microsoft.com/office/drawing/2014/main" xmlns="" val="3372507260"/>
                    </a:ext>
                  </a:extLst>
                </a:gridCol>
                <a:gridCol w="408655">
                  <a:extLst>
                    <a:ext uri="{9D8B030D-6E8A-4147-A177-3AD203B41FA5}">
                      <a16:colId xmlns:a16="http://schemas.microsoft.com/office/drawing/2014/main" xmlns="" val="2984579217"/>
                    </a:ext>
                  </a:extLst>
                </a:gridCol>
              </a:tblGrid>
              <a:tr h="4151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2022/05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9707722"/>
                  </a:ext>
                </a:extLst>
              </a:tr>
              <a:tr h="345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16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17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18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19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21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22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23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24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25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26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27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2410470"/>
                  </a:ext>
                </a:extLst>
              </a:tr>
              <a:tr h="4208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Bold" pitchFamily="50" charset="-127"/>
                          <a:ea typeface="KoPubWorld돋움체_Pro Bold" pitchFamily="50" charset="-127"/>
                          <a:cs typeface="KoPubWorld돋움체_Pro Bold" pitchFamily="50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프로젝트 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10787641"/>
                  </a:ext>
                </a:extLst>
              </a:tr>
              <a:tr h="4208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사전조사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26881967"/>
                  </a:ext>
                </a:extLst>
              </a:tr>
              <a:tr h="4208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기능 및 역할정의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675856980"/>
                  </a:ext>
                </a:extLst>
              </a:tr>
              <a:tr h="42088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Bold" pitchFamily="50" charset="-127"/>
                          <a:ea typeface="KoPubWorld돋움체_Pro Bold" pitchFamily="50" charset="-127"/>
                          <a:cs typeface="KoPubWorld돋움체_Pro Bold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시스템 프로세스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4872562"/>
                  </a:ext>
                </a:extLst>
              </a:tr>
              <a:tr h="4208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Class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및 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Method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설계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KoPubWorld돋움체_Pro Medium" pitchFamily="50" charset="-127"/>
                        <a:ea typeface="KoPubWorld돋움체_Pro Medium" pitchFamily="50" charset="-127"/>
                        <a:cs typeface="KoPubWorld돋움체_Pro Medium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88982451"/>
                  </a:ext>
                </a:extLst>
              </a:tr>
              <a:tr h="42088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Bold" pitchFamily="50" charset="-127"/>
                          <a:ea typeface="KoPubWorld돋움체_Pro Bold" pitchFamily="50" charset="-127"/>
                          <a:cs typeface="KoPubWorld돋움체_Pro Bold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사용자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24627400"/>
                  </a:ext>
                </a:extLst>
              </a:tr>
              <a:tr h="4208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관리자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3203721"/>
                  </a:ext>
                </a:extLst>
              </a:tr>
              <a:tr h="4208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세부기능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66860437"/>
                  </a:ext>
                </a:extLst>
              </a:tr>
              <a:tr h="420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Bold" pitchFamily="50" charset="-127"/>
                          <a:ea typeface="KoPubWorld돋움체_Pro Bold" pitchFamily="50" charset="-127"/>
                          <a:cs typeface="KoPubWorld돋움체_Pro Bold" pitchFamily="50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통합테스트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79456673"/>
                  </a:ext>
                </a:extLst>
              </a:tr>
              <a:tr h="4208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Bold" pitchFamily="50" charset="-127"/>
                          <a:ea typeface="KoPubWorld돋움체_Pro Bold" pitchFamily="50" charset="-127"/>
                          <a:cs typeface="KoPubWorld돋움체_Pro Bold" pitchFamily="50" charset="-127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최종발표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1966918"/>
                  </a:ext>
                </a:extLst>
              </a:tr>
            </a:tbl>
          </a:graphicData>
        </a:graphic>
      </p:graphicFrame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xmlns="" id="{456AAB50-8D0F-49CE-88B2-ED2D6DA7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5047487"/>
              </p:ext>
            </p:extLst>
          </p:nvPr>
        </p:nvGraphicFramePr>
        <p:xfrm>
          <a:off x="15907156" y="2243138"/>
          <a:ext cx="8128000" cy="242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7">
                  <a:extLst>
                    <a:ext uri="{9D8B030D-6E8A-4147-A177-3AD203B41FA5}">
                      <a16:colId xmlns:a16="http://schemas.microsoft.com/office/drawing/2014/main" xmlns="" val="5775275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13609351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38494747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xmlns="" val="2042384477"/>
                    </a:ext>
                  </a:extLst>
                </a:gridCol>
                <a:gridCol w="1117598">
                  <a:extLst>
                    <a:ext uri="{9D8B030D-6E8A-4147-A177-3AD203B41FA5}">
                      <a16:colId xmlns:a16="http://schemas.microsoft.com/office/drawing/2014/main" xmlns="" val="3117458997"/>
                    </a:ext>
                  </a:extLst>
                </a:gridCol>
              </a:tblGrid>
              <a:tr h="419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표에 들어갈 키워드  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리우의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무료 </a:t>
                      </a:r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피피티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템플릿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키워드를 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562860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  <a:endParaRPr lang="en-US" altLang="ko-KR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502579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9426282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716331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336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5662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2751023" y="701823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시스템 프로세스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xmlns="" id="{456AAB50-8D0F-49CE-88B2-ED2D6DA7CB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07156" y="2243138"/>
          <a:ext cx="8128000" cy="242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7">
                  <a:extLst>
                    <a:ext uri="{9D8B030D-6E8A-4147-A177-3AD203B41FA5}">
                      <a16:colId xmlns:a16="http://schemas.microsoft.com/office/drawing/2014/main" xmlns="" val="5775275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13609351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38494747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xmlns="" val="2042384477"/>
                    </a:ext>
                  </a:extLst>
                </a:gridCol>
                <a:gridCol w="1117598">
                  <a:extLst>
                    <a:ext uri="{9D8B030D-6E8A-4147-A177-3AD203B41FA5}">
                      <a16:colId xmlns:a16="http://schemas.microsoft.com/office/drawing/2014/main" xmlns="" val="3117458997"/>
                    </a:ext>
                  </a:extLst>
                </a:gridCol>
              </a:tblGrid>
              <a:tr h="419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표에 들어갈 키워드  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리우의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무료 </a:t>
                      </a:r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피피티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템플릿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키워드를 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562860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  <a:endParaRPr lang="en-US" altLang="ko-KR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502579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9426282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716331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33652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EFFF053-DB84-4001-864B-467A2BB1E3E9}"/>
              </a:ext>
            </a:extLst>
          </p:cNvPr>
          <p:cNvGrpSpPr/>
          <p:nvPr/>
        </p:nvGrpSpPr>
        <p:grpSpPr>
          <a:xfrm>
            <a:off x="2993526" y="1856742"/>
            <a:ext cx="1344951" cy="1344950"/>
            <a:chOff x="3108069" y="1933656"/>
            <a:chExt cx="1344951" cy="134495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7644499D-DAD9-426A-9EC3-EF3F5384E9EE}"/>
                </a:ext>
              </a:extLst>
            </p:cNvPr>
            <p:cNvGrpSpPr/>
            <p:nvPr/>
          </p:nvGrpSpPr>
          <p:grpSpPr>
            <a:xfrm>
              <a:off x="3108069" y="1933656"/>
              <a:ext cx="1344951" cy="1344950"/>
              <a:chOff x="7392445" y="4404830"/>
              <a:chExt cx="1390650" cy="1390650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xmlns="" id="{0E2141C1-BF3D-4F10-AD4C-34C52828FC72}"/>
                  </a:ext>
                </a:extLst>
              </p:cNvPr>
              <p:cNvSpPr/>
              <p:nvPr/>
            </p:nvSpPr>
            <p:spPr>
              <a:xfrm>
                <a:off x="7392445" y="4404830"/>
                <a:ext cx="1390650" cy="1390650"/>
              </a:xfrm>
              <a:prstGeom prst="ellipse">
                <a:avLst/>
              </a:prstGeom>
              <a:solidFill>
                <a:srgbClr val="E63C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40" name="AutoShape 17">
                <a:extLst>
                  <a:ext uri="{FF2B5EF4-FFF2-40B4-BE49-F238E27FC236}">
                    <a16:creationId xmlns:a16="http://schemas.microsoft.com/office/drawing/2014/main" xmlns="" id="{6D5BC37A-591C-4AE3-A00B-0E94978CF3E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785819" y="4836630"/>
                <a:ext cx="603250" cy="527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B27193A9-D875-4AA5-BD71-D0B0F12ADB9F}"/>
                </a:ext>
              </a:extLst>
            </p:cNvPr>
            <p:cNvSpPr txBox="1"/>
            <p:nvPr/>
          </p:nvSpPr>
          <p:spPr>
            <a:xfrm>
              <a:off x="3265447" y="2351266"/>
              <a:ext cx="10823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다섯플릭스</a:t>
              </a:r>
              <a:endParaRPr lang="ko-KR" altLang="en-US" sz="16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실행</a:t>
              </a:r>
              <a:endParaRPr lang="ko-KR" altLang="en-US" sz="14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7" name="순서도: 판단 6">
            <a:extLst>
              <a:ext uri="{FF2B5EF4-FFF2-40B4-BE49-F238E27FC236}">
                <a16:creationId xmlns:a16="http://schemas.microsoft.com/office/drawing/2014/main" xmlns="" id="{4FDB3E87-C017-4A21-816A-97AB976BAD5F}"/>
              </a:ext>
            </a:extLst>
          </p:cNvPr>
          <p:cNvSpPr/>
          <p:nvPr/>
        </p:nvSpPr>
        <p:spPr>
          <a:xfrm>
            <a:off x="7087039" y="1966287"/>
            <a:ext cx="1960354" cy="1125860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회원여부</a:t>
            </a:r>
            <a:endParaRPr lang="en-US" altLang="ko-KR" sz="13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  <a:p>
            <a:pPr algn="ctr"/>
            <a:r>
              <a:rPr lang="en-US" altLang="ko-KR" sz="13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Y/N</a:t>
            </a:r>
            <a:endParaRPr lang="ko-KR" altLang="en-US" sz="13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1A31E071-A728-4D24-83A0-8B5C3A2E94AE}"/>
              </a:ext>
            </a:extLst>
          </p:cNvPr>
          <p:cNvSpPr/>
          <p:nvPr/>
        </p:nvSpPr>
        <p:spPr>
          <a:xfrm>
            <a:off x="9741505" y="2255373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등록 성공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058CF2EF-4677-4111-94FB-AC5CFC3A4D34}"/>
              </a:ext>
            </a:extLst>
          </p:cNvPr>
          <p:cNvSpPr/>
          <p:nvPr/>
        </p:nvSpPr>
        <p:spPr>
          <a:xfrm>
            <a:off x="9741505" y="2942855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등록실패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xmlns="" id="{9129F727-F60E-4035-B580-849254684A73}"/>
              </a:ext>
            </a:extLst>
          </p:cNvPr>
          <p:cNvSpPr/>
          <p:nvPr/>
        </p:nvSpPr>
        <p:spPr>
          <a:xfrm>
            <a:off x="4941518" y="2255373"/>
            <a:ext cx="1653091" cy="547688"/>
          </a:xfrm>
          <a:prstGeom prst="flowChartTerminator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회원등록</a:t>
            </a:r>
          </a:p>
        </p:txBody>
      </p: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xmlns="" id="{EA206BC1-32A1-486A-ACB0-3E9F65E7EA08}"/>
              </a:ext>
            </a:extLst>
          </p:cNvPr>
          <p:cNvSpPr/>
          <p:nvPr/>
        </p:nvSpPr>
        <p:spPr>
          <a:xfrm>
            <a:off x="4755773" y="3921654"/>
            <a:ext cx="1960354" cy="1125860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돋움체_Pro Medium" pitchFamily="50" charset="-127"/>
                <a:ea typeface="KoPub돋움체_Pro Medium" pitchFamily="50" charset="-127"/>
                <a:cs typeface="KoPubWorld돋움체_Pro Light" panose="00000300000000000000" pitchFamily="50" charset="-127"/>
              </a:rPr>
              <a:t>로그인</a:t>
            </a:r>
            <a:endParaRPr lang="en-US" altLang="ko-KR" sz="1300" dirty="0">
              <a:latin typeface="KoPub돋움체_Pro Medium" pitchFamily="50" charset="-127"/>
              <a:ea typeface="KoPub돋움체_Pro Medium" pitchFamily="50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en-US" altLang="ko-KR" sz="1300" dirty="0">
                <a:latin typeface="KoPub돋움체_Pro Medium" pitchFamily="50" charset="-127"/>
                <a:ea typeface="KoPub돋움체_Pro Medium" pitchFamily="50" charset="-127"/>
                <a:cs typeface="KoPubWorld돋움체_Pro Light" panose="00000300000000000000" pitchFamily="50" charset="-127"/>
              </a:rPr>
              <a:t>Y/N</a:t>
            </a:r>
            <a:endParaRPr lang="ko-KR" altLang="en-US" sz="1300" dirty="0">
              <a:latin typeface="KoPub돋움체_Pro Medium" pitchFamily="50" charset="-127"/>
              <a:ea typeface="KoPub돋움체_Pro Medium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xmlns="" id="{2C2EE686-BEE9-48DB-8210-B034DE7B7868}"/>
              </a:ext>
            </a:extLst>
          </p:cNvPr>
          <p:cNvSpPr/>
          <p:nvPr/>
        </p:nvSpPr>
        <p:spPr>
          <a:xfrm>
            <a:off x="7395704" y="4210740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로그인 실패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xmlns="" id="{8EBAACA8-6471-4271-8535-B4C2B621CF23}"/>
              </a:ext>
            </a:extLst>
          </p:cNvPr>
          <p:cNvSpPr/>
          <p:nvPr/>
        </p:nvSpPr>
        <p:spPr>
          <a:xfrm>
            <a:off x="5064437" y="5545588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로그인 성공</a:t>
            </a:r>
          </a:p>
        </p:txBody>
      </p:sp>
      <p:sp>
        <p:nvSpPr>
          <p:cNvPr id="52" name="순서도: 판단 51">
            <a:extLst>
              <a:ext uri="{FF2B5EF4-FFF2-40B4-BE49-F238E27FC236}">
                <a16:creationId xmlns:a16="http://schemas.microsoft.com/office/drawing/2014/main" xmlns="" id="{CA017396-11CD-4132-9A71-CC872DB9EB20}"/>
              </a:ext>
            </a:extLst>
          </p:cNvPr>
          <p:cNvSpPr/>
          <p:nvPr/>
        </p:nvSpPr>
        <p:spPr>
          <a:xfrm>
            <a:off x="7087039" y="5256502"/>
            <a:ext cx="1960354" cy="1125860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관리자</a:t>
            </a:r>
            <a:endParaRPr lang="en-US" altLang="ko-KR" sz="13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  <a:p>
            <a:pPr algn="ctr"/>
            <a:r>
              <a:rPr lang="en-US" altLang="ko-KR" sz="13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Y/N</a:t>
            </a:r>
            <a:endParaRPr lang="ko-KR" altLang="en-US" sz="13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xmlns="" id="{882E6637-4F33-4E0D-84B1-18BBC0494E3A}"/>
              </a:ext>
            </a:extLst>
          </p:cNvPr>
          <p:cNvSpPr/>
          <p:nvPr/>
        </p:nvSpPr>
        <p:spPr>
          <a:xfrm>
            <a:off x="9741505" y="5545588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관리자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3E695AE3-27F2-447F-A697-722A067276F2}"/>
              </a:ext>
            </a:extLst>
          </p:cNvPr>
          <p:cNvCxnSpPr>
            <a:stCxn id="39" idx="6"/>
            <a:endCxn id="9" idx="1"/>
          </p:cNvCxnSpPr>
          <p:nvPr/>
        </p:nvCxnSpPr>
        <p:spPr>
          <a:xfrm>
            <a:off x="4338477" y="2529217"/>
            <a:ext cx="60304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FA10270C-940D-49F3-9182-F1C5092256DA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6594609" y="2529217"/>
            <a:ext cx="4924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512A43F5-DD11-40AD-AD1B-F20B15894D86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9047393" y="2529217"/>
            <a:ext cx="694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xmlns="" id="{58A764E4-23DA-4989-86BF-BEDD4AB5DC21}"/>
              </a:ext>
            </a:extLst>
          </p:cNvPr>
          <p:cNvCxnSpPr>
            <a:stCxn id="7" idx="2"/>
            <a:endCxn id="46" idx="1"/>
          </p:cNvCxnSpPr>
          <p:nvPr/>
        </p:nvCxnSpPr>
        <p:spPr>
          <a:xfrm rot="16200000" flipH="1">
            <a:off x="8842084" y="2317278"/>
            <a:ext cx="124552" cy="1674289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xmlns="" id="{D0CD6B5E-CC35-40E8-8BB8-320F86435FB4}"/>
              </a:ext>
            </a:extLst>
          </p:cNvPr>
          <p:cNvCxnSpPr>
            <a:cxnSpLocks/>
          </p:cNvCxnSpPr>
          <p:nvPr/>
        </p:nvCxnSpPr>
        <p:spPr>
          <a:xfrm flipH="1" flipV="1">
            <a:off x="5768064" y="2255373"/>
            <a:ext cx="5316466" cy="961326"/>
          </a:xfrm>
          <a:prstGeom prst="bentConnector4">
            <a:avLst>
              <a:gd name="adj1" fmla="val -4300"/>
              <a:gd name="adj2" fmla="val 153116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xmlns="" id="{756D2104-600A-489A-B8E8-56B04B4B7FF1}"/>
              </a:ext>
            </a:extLst>
          </p:cNvPr>
          <p:cNvCxnSpPr>
            <a:cxnSpLocks/>
            <a:stCxn id="39" idx="4"/>
            <a:endCxn id="49" idx="1"/>
          </p:cNvCxnSpPr>
          <p:nvPr/>
        </p:nvCxnSpPr>
        <p:spPr>
          <a:xfrm rot="16200000" flipH="1">
            <a:off x="3569441" y="3298252"/>
            <a:ext cx="1282892" cy="108977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0988D11F-F4BE-45EE-8A76-BDC0D1A71F9F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6716127" y="4484584"/>
            <a:ext cx="67957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xmlns="" id="{FE6E44FB-C6F8-4550-A7B3-75BA3F09207D}"/>
              </a:ext>
            </a:extLst>
          </p:cNvPr>
          <p:cNvCxnSpPr>
            <a:stCxn id="50" idx="0"/>
            <a:endCxn id="49" idx="0"/>
          </p:cNvCxnSpPr>
          <p:nvPr/>
        </p:nvCxnSpPr>
        <p:spPr>
          <a:xfrm rot="16200000" flipV="1">
            <a:off x="6757041" y="2900563"/>
            <a:ext cx="289086" cy="2331267"/>
          </a:xfrm>
          <a:prstGeom prst="bentConnector3">
            <a:avLst>
              <a:gd name="adj1" fmla="val 179077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F594BAE2-7A38-4BB3-ABC9-7E4F2AC66E34}"/>
              </a:ext>
            </a:extLst>
          </p:cNvPr>
          <p:cNvCxnSpPr>
            <a:stCxn id="49" idx="2"/>
            <a:endCxn id="51" idx="0"/>
          </p:cNvCxnSpPr>
          <p:nvPr/>
        </p:nvCxnSpPr>
        <p:spPr>
          <a:xfrm>
            <a:off x="5735950" y="5047514"/>
            <a:ext cx="0" cy="4980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xmlns="" id="{D9C8AC4B-D161-409D-8718-031339D3E005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6407462" y="5819432"/>
            <a:ext cx="67957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FD3F205F-FF2C-4FCA-87E6-778DC2C9C1D3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9047393" y="5819432"/>
            <a:ext cx="694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1CE24A96-FD11-463F-B1F2-B44BFCF75E8D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8067215" y="6382362"/>
            <a:ext cx="1" cy="2320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45A73566-7E97-4523-B8BD-915ED4C4FF83}"/>
              </a:ext>
            </a:extLst>
          </p:cNvPr>
          <p:cNvSpPr txBox="1"/>
          <p:nvPr/>
        </p:nvSpPr>
        <p:spPr>
          <a:xfrm>
            <a:off x="9222313" y="221648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FB9D0C5-FE1E-4682-8947-718321EE136D}"/>
              </a:ext>
            </a:extLst>
          </p:cNvPr>
          <p:cNvSpPr txBox="1"/>
          <p:nvPr/>
        </p:nvSpPr>
        <p:spPr>
          <a:xfrm>
            <a:off x="9212695" y="297488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4C60D708-D553-4E1E-884B-9F721616F876}"/>
              </a:ext>
            </a:extLst>
          </p:cNvPr>
          <p:cNvSpPr txBox="1"/>
          <p:nvPr/>
        </p:nvSpPr>
        <p:spPr>
          <a:xfrm>
            <a:off x="5409764" y="514266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4366B085-D6E6-409E-8A7F-501AB5627DAE}"/>
              </a:ext>
            </a:extLst>
          </p:cNvPr>
          <p:cNvSpPr txBox="1"/>
          <p:nvPr/>
        </p:nvSpPr>
        <p:spPr>
          <a:xfrm>
            <a:off x="6885811" y="420321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8BF66FCD-19FE-4733-A461-E321A600F045}"/>
              </a:ext>
            </a:extLst>
          </p:cNvPr>
          <p:cNvSpPr txBox="1"/>
          <p:nvPr/>
        </p:nvSpPr>
        <p:spPr>
          <a:xfrm>
            <a:off x="8244398" y="626825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87A8669C-D3EE-4151-A090-89CB3235F9EF}"/>
              </a:ext>
            </a:extLst>
          </p:cNvPr>
          <p:cNvSpPr txBox="1"/>
          <p:nvPr/>
        </p:nvSpPr>
        <p:spPr>
          <a:xfrm>
            <a:off x="9247614" y="551764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642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387CBBAE-4796-4D04-A945-8D41D42B24F6}"/>
              </a:ext>
            </a:extLst>
          </p:cNvPr>
          <p:cNvSpPr/>
          <p:nvPr/>
        </p:nvSpPr>
        <p:spPr>
          <a:xfrm>
            <a:off x="7112981" y="2622488"/>
            <a:ext cx="4493164" cy="547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2751023" y="701823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시스템 프로세스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B17AD8B-4411-410D-BA1E-DCAE98C08EF0}"/>
              </a:ext>
            </a:extLst>
          </p:cNvPr>
          <p:cNvSpPr txBox="1"/>
          <p:nvPr/>
        </p:nvSpPr>
        <p:spPr>
          <a:xfrm>
            <a:off x="548883" y="304952"/>
            <a:ext cx="14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다섯플릭스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로 </a:t>
            </a:r>
            <a:r>
              <a:rPr lang="ko-KR" altLang="en-US" dirty="0" err="1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젝</a:t>
            </a:r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트</a:t>
            </a:r>
            <a:endParaRPr lang="en-US" altLang="ko-KR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B2E773A-F0F0-4A02-ABDC-66D517DA65F8}"/>
              </a:ext>
            </a:extLst>
          </p:cNvPr>
          <p:cNvSpPr txBox="1"/>
          <p:nvPr/>
        </p:nvSpPr>
        <p:spPr>
          <a:xfrm>
            <a:off x="567545" y="890577"/>
            <a:ext cx="14491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</a:t>
            </a:r>
            <a:r>
              <a:rPr lang="ko-KR" altLang="en-US" sz="1100" dirty="0" err="1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1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플  릭  스</a:t>
            </a:r>
            <a:endParaRPr lang="en-US" altLang="ko-KR" sz="11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xmlns="" id="{456AAB50-8D0F-49CE-88B2-ED2D6DA7CB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07156" y="2243138"/>
          <a:ext cx="8128000" cy="242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7">
                  <a:extLst>
                    <a:ext uri="{9D8B030D-6E8A-4147-A177-3AD203B41FA5}">
                      <a16:colId xmlns:a16="http://schemas.microsoft.com/office/drawing/2014/main" xmlns="" val="5775275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13609351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38494747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xmlns="" val="2042384477"/>
                    </a:ext>
                  </a:extLst>
                </a:gridCol>
                <a:gridCol w="1117598">
                  <a:extLst>
                    <a:ext uri="{9D8B030D-6E8A-4147-A177-3AD203B41FA5}">
                      <a16:colId xmlns:a16="http://schemas.microsoft.com/office/drawing/2014/main" xmlns="" val="3117458997"/>
                    </a:ext>
                  </a:extLst>
                </a:gridCol>
              </a:tblGrid>
              <a:tr h="419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표에 들어갈 키워드  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리우의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무료 </a:t>
                      </a:r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피피티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템플릿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키워드를 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562860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  <a:endParaRPr lang="en-US" altLang="ko-KR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502579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9426282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716331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336526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1A31E071-A728-4D24-83A0-8B5C3A2E94AE}"/>
              </a:ext>
            </a:extLst>
          </p:cNvPr>
          <p:cNvSpPr/>
          <p:nvPr/>
        </p:nvSpPr>
        <p:spPr>
          <a:xfrm>
            <a:off x="7202982" y="2690876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시청하기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058CF2EF-4677-4111-94FB-AC5CFC3A4D34}"/>
              </a:ext>
            </a:extLst>
          </p:cNvPr>
          <p:cNvSpPr/>
          <p:nvPr/>
        </p:nvSpPr>
        <p:spPr>
          <a:xfrm>
            <a:off x="8307354" y="2690876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찜 목록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xmlns="" id="{9129F727-F60E-4035-B580-849254684A73}"/>
              </a:ext>
            </a:extLst>
          </p:cNvPr>
          <p:cNvSpPr/>
          <p:nvPr/>
        </p:nvSpPr>
        <p:spPr>
          <a:xfrm>
            <a:off x="5151120" y="4121504"/>
            <a:ext cx="1598112" cy="547688"/>
          </a:xfrm>
          <a:prstGeom prst="flowChartTerminator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회원관리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xmlns="" id="{2C2EE686-BEE9-48DB-8210-B034DE7B7868}"/>
              </a:ext>
            </a:extLst>
          </p:cNvPr>
          <p:cNvSpPr/>
          <p:nvPr/>
        </p:nvSpPr>
        <p:spPr>
          <a:xfrm>
            <a:off x="3139804" y="4536314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관리자 화면</a:t>
            </a:r>
          </a:p>
        </p:txBody>
      </p:sp>
      <p:sp>
        <p:nvSpPr>
          <p:cNvPr id="52" name="순서도: 판단 51">
            <a:extLst>
              <a:ext uri="{FF2B5EF4-FFF2-40B4-BE49-F238E27FC236}">
                <a16:creationId xmlns:a16="http://schemas.microsoft.com/office/drawing/2014/main" xmlns="" id="{CA017396-11CD-4132-9A71-CC872DB9EB20}"/>
              </a:ext>
            </a:extLst>
          </p:cNvPr>
          <p:cNvSpPr/>
          <p:nvPr/>
        </p:nvSpPr>
        <p:spPr>
          <a:xfrm>
            <a:off x="2831140" y="2333402"/>
            <a:ext cx="1960354" cy="1125860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관리자</a:t>
            </a:r>
            <a:endParaRPr lang="en-US" altLang="ko-KR" sz="13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  <a:p>
            <a:pPr algn="ctr"/>
            <a:r>
              <a:rPr lang="en-US" altLang="ko-KR" sz="13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Y/N</a:t>
            </a:r>
            <a:endParaRPr lang="ko-KR" altLang="en-US" sz="13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45A73566-7E97-4523-B8BD-915ED4C4FF83}"/>
              </a:ext>
            </a:extLst>
          </p:cNvPr>
          <p:cNvSpPr txBox="1"/>
          <p:nvPr/>
        </p:nvSpPr>
        <p:spPr>
          <a:xfrm>
            <a:off x="4905642" y="2599366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FB9D0C5-FE1E-4682-8947-718321EE136D}"/>
              </a:ext>
            </a:extLst>
          </p:cNvPr>
          <p:cNvSpPr txBox="1"/>
          <p:nvPr/>
        </p:nvSpPr>
        <p:spPr>
          <a:xfrm>
            <a:off x="3492959" y="3883279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8AB37549-D4F7-45A2-9955-9DC67B7C255B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3811317" y="1692067"/>
            <a:ext cx="0" cy="64133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xmlns="" id="{59F76C77-AB8E-487B-92D5-24B3D5A398B6}"/>
              </a:ext>
            </a:extLst>
          </p:cNvPr>
          <p:cNvSpPr/>
          <p:nvPr/>
        </p:nvSpPr>
        <p:spPr>
          <a:xfrm>
            <a:off x="5349839" y="2622488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사용자 화면</a:t>
            </a:r>
          </a:p>
        </p:txBody>
      </p:sp>
      <p:sp>
        <p:nvSpPr>
          <p:cNvPr id="55" name="순서도: 수행의 시작/종료 54">
            <a:extLst>
              <a:ext uri="{FF2B5EF4-FFF2-40B4-BE49-F238E27FC236}">
                <a16:creationId xmlns:a16="http://schemas.microsoft.com/office/drawing/2014/main" xmlns="" id="{2261CC45-568C-407D-BCDB-424BDC70C2AC}"/>
              </a:ext>
            </a:extLst>
          </p:cNvPr>
          <p:cNvSpPr/>
          <p:nvPr/>
        </p:nvSpPr>
        <p:spPr>
          <a:xfrm>
            <a:off x="5151120" y="5013484"/>
            <a:ext cx="1598112" cy="547688"/>
          </a:xfrm>
          <a:prstGeom prst="flowChartTerminator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컨텐츠관리</a:t>
            </a:r>
            <a:endParaRPr lang="ko-KR" altLang="en-US" sz="1300" dirty="0">
              <a:solidFill>
                <a:schemeClr val="tx1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AEA444F7-FA6C-41B8-86E2-F78016D281E7}"/>
              </a:ext>
            </a:extLst>
          </p:cNvPr>
          <p:cNvSpPr/>
          <p:nvPr/>
        </p:nvSpPr>
        <p:spPr>
          <a:xfrm>
            <a:off x="9411726" y="2690876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추천 목록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xmlns="" id="{7F6EFF20-E4F3-48B7-9FCD-861A26E6CE66}"/>
              </a:ext>
            </a:extLst>
          </p:cNvPr>
          <p:cNvSpPr/>
          <p:nvPr/>
        </p:nvSpPr>
        <p:spPr>
          <a:xfrm>
            <a:off x="10516098" y="2690876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환경설정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xmlns="" id="{86F582FF-54B5-4167-B8FC-4A157A3B514A}"/>
              </a:ext>
            </a:extLst>
          </p:cNvPr>
          <p:cNvSpPr/>
          <p:nvPr/>
        </p:nvSpPr>
        <p:spPr>
          <a:xfrm>
            <a:off x="7117306" y="4119892"/>
            <a:ext cx="4493164" cy="547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xmlns="" id="{AAF5CD8C-47AA-4795-B340-FF6E5B24A2C0}"/>
              </a:ext>
            </a:extLst>
          </p:cNvPr>
          <p:cNvSpPr/>
          <p:nvPr/>
        </p:nvSpPr>
        <p:spPr>
          <a:xfrm>
            <a:off x="7207307" y="4188280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회원등록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xmlns="" id="{AF4588CA-8A4C-420B-808C-0BA41FC26A00}"/>
              </a:ext>
            </a:extLst>
          </p:cNvPr>
          <p:cNvSpPr/>
          <p:nvPr/>
        </p:nvSpPr>
        <p:spPr>
          <a:xfrm>
            <a:off x="8311679" y="4188280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회원수정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xmlns="" id="{B666DC62-CA4D-403E-BE44-0B94466E2DA6}"/>
              </a:ext>
            </a:extLst>
          </p:cNvPr>
          <p:cNvSpPr/>
          <p:nvPr/>
        </p:nvSpPr>
        <p:spPr>
          <a:xfrm>
            <a:off x="9416051" y="4188280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회원삭제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xmlns="" id="{E3CF9F42-09A5-4DAF-850C-46CA212D80D9}"/>
              </a:ext>
            </a:extLst>
          </p:cNvPr>
          <p:cNvSpPr/>
          <p:nvPr/>
        </p:nvSpPr>
        <p:spPr>
          <a:xfrm>
            <a:off x="10520423" y="4188280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회원목록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43C4E127-54D3-4DCA-8AF9-FBDE0ED215D4}"/>
              </a:ext>
            </a:extLst>
          </p:cNvPr>
          <p:cNvSpPr/>
          <p:nvPr/>
        </p:nvSpPr>
        <p:spPr>
          <a:xfrm>
            <a:off x="7120290" y="5015614"/>
            <a:ext cx="4493164" cy="547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xmlns="" id="{75188F42-C1AC-4455-BF2F-DA3AEEED0217}"/>
              </a:ext>
            </a:extLst>
          </p:cNvPr>
          <p:cNvSpPr/>
          <p:nvPr/>
        </p:nvSpPr>
        <p:spPr>
          <a:xfrm>
            <a:off x="7210291" y="5084002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영화등록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xmlns="" id="{E735BA88-EA5D-4322-A9EA-6BE126B23CBA}"/>
              </a:ext>
            </a:extLst>
          </p:cNvPr>
          <p:cNvSpPr/>
          <p:nvPr/>
        </p:nvSpPr>
        <p:spPr>
          <a:xfrm>
            <a:off x="8314663" y="5084002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영화수정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xmlns="" id="{F40E4CEB-61A5-46F9-B7E9-E0FC00796218}"/>
              </a:ext>
            </a:extLst>
          </p:cNvPr>
          <p:cNvSpPr/>
          <p:nvPr/>
        </p:nvSpPr>
        <p:spPr>
          <a:xfrm>
            <a:off x="9419035" y="5084002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영화삭제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xmlns="" id="{39A1A453-D551-4B70-84D6-9F7FBA5A4277}"/>
              </a:ext>
            </a:extLst>
          </p:cNvPr>
          <p:cNvSpPr/>
          <p:nvPr/>
        </p:nvSpPr>
        <p:spPr>
          <a:xfrm>
            <a:off x="10523407" y="5084002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영화목록</a:t>
            </a:r>
            <a:endParaRPr lang="en-US" altLang="ko-KR" sz="1200" dirty="0">
              <a:solidFill>
                <a:schemeClr val="tx1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8E038926-5703-46A8-A268-C1764E2D11E1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>
            <a:off x="4791494" y="2896332"/>
            <a:ext cx="558345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4BE5AFC6-8122-4333-8D7F-7CC02A387750}"/>
              </a:ext>
            </a:extLst>
          </p:cNvPr>
          <p:cNvCxnSpPr>
            <a:stCxn id="54" idx="3"/>
            <a:endCxn id="13" idx="1"/>
          </p:cNvCxnSpPr>
          <p:nvPr/>
        </p:nvCxnSpPr>
        <p:spPr>
          <a:xfrm>
            <a:off x="6692864" y="2896332"/>
            <a:ext cx="42011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A613DE55-0E18-4A63-8933-9A7CBE989B7D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 flipV="1">
            <a:off x="6749232" y="4393736"/>
            <a:ext cx="368074" cy="16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4F1C26D4-5113-4F21-9930-0DEBAE3833AD}"/>
              </a:ext>
            </a:extLst>
          </p:cNvPr>
          <p:cNvCxnSpPr>
            <a:cxnSpLocks/>
            <a:stCxn id="55" idx="3"/>
            <a:endCxn id="69" idx="1"/>
          </p:cNvCxnSpPr>
          <p:nvPr/>
        </p:nvCxnSpPr>
        <p:spPr>
          <a:xfrm>
            <a:off x="6749232" y="5287328"/>
            <a:ext cx="371058" cy="213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A47E8BA-B618-4496-A220-EEEF87A5DEF6}"/>
              </a:ext>
            </a:extLst>
          </p:cNvPr>
          <p:cNvCxnSpPr>
            <a:stCxn id="52" idx="2"/>
            <a:endCxn id="50" idx="0"/>
          </p:cNvCxnSpPr>
          <p:nvPr/>
        </p:nvCxnSpPr>
        <p:spPr>
          <a:xfrm>
            <a:off x="3811317" y="3459262"/>
            <a:ext cx="0" cy="10770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xmlns="" id="{B0071CEC-EBC0-46E9-9C09-A74B31C90F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2574" y="4395348"/>
            <a:ext cx="12700" cy="891980"/>
          </a:xfrm>
          <a:prstGeom prst="bentConnector3">
            <a:avLst>
              <a:gd name="adj1" fmla="val 180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AE7C5A23-8E62-40AA-A0AE-33A9A05A7FB8}"/>
              </a:ext>
            </a:extLst>
          </p:cNvPr>
          <p:cNvCxnSpPr>
            <a:cxnSpLocks/>
          </p:cNvCxnSpPr>
          <p:nvPr/>
        </p:nvCxnSpPr>
        <p:spPr>
          <a:xfrm>
            <a:off x="4474283" y="4810158"/>
            <a:ext cx="4535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5119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649</Words>
  <Application>Microsoft Office PowerPoint</Application>
  <PresentationFormat>사용자 지정</PresentationFormat>
  <Paragraphs>473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굴림</vt:lpstr>
      <vt:lpstr>Arial</vt:lpstr>
      <vt:lpstr>맑은 고딕</vt:lpstr>
      <vt:lpstr>KoPubWorld돋움체_Pro Medium</vt:lpstr>
      <vt:lpstr>KoPubWorld돋움체_Pro Bold</vt:lpstr>
      <vt:lpstr>KoPubWorld돋움체_Pro Light</vt:lpstr>
      <vt:lpstr>Pretendard Medium</vt:lpstr>
      <vt:lpstr>KoPub돋움체_Pro Medium</vt:lpstr>
      <vt:lpstr>KoPub돋움체_Pro Bold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정지나</dc:creator>
  <cp:lastModifiedBy>jjih1217@gmail.com</cp:lastModifiedBy>
  <cp:revision>193</cp:revision>
  <dcterms:created xsi:type="dcterms:W3CDTF">2021-04-27T01:28:50Z</dcterms:created>
  <dcterms:modified xsi:type="dcterms:W3CDTF">2022-05-25T10:46:24Z</dcterms:modified>
</cp:coreProperties>
</file>